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5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— время пробуждения природы
</a:t>
            </a:r>
            <a:endParaRPr lang="en-US" sz="3578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будит землю после зимы и наполняет мир светом и красками.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 вместе с переменами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России обычно длится с марта по май. Дни становятся длиннее, солнце греет сильнее, тают снег и лед. В городе, парке и лесу природа постепенно просыпается и меняется почти на глазах.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— первый шаг к теплу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640250"/>
            <a:ext cx="25914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выше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марте солнце уже поднимается выше, поэтому световой день заметно увеличивается. Утром и вечером еще прохладно, но тепла становится больше, и это сразу чувствуется на прогулке.
</a:t>
            </a:r>
            <a:endParaRPr lang="en-US" sz="1505" dirty="0"/>
          </a:p>
        </p:txBody>
      </p:sp>
      <p:sp>
        <p:nvSpPr>
          <p:cNvPr id="9" name="Text 3"/>
          <p:cNvSpPr txBox="1"/>
          <p:nvPr/>
        </p:nvSpPr>
        <p:spPr>
          <a:xfrm>
            <a:off x="3276363" y="2640250"/>
            <a:ext cx="25914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темнеет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солнце снег начинает оседать и темнеть, а с крыш капает вода. Весна еще только пробует свои силы, но маленькие перемены уже легко заметить во дворе или у школы.
</a:t>
            </a:r>
            <a:endParaRPr lang="en-US" sz="1505" dirty="0"/>
          </a:p>
        </p:txBody>
      </p:sp>
      <p:sp>
        <p:nvSpPr>
          <p:cNvPr id="10" name="Text 4"/>
          <p:cNvSpPr txBox="1"/>
          <p:nvPr/>
        </p:nvSpPr>
        <p:spPr>
          <a:xfrm>
            <a:off x="6192724" y="2640250"/>
            <a:ext cx="25914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приносит ощущение ожидания: зима еще не ушла совсем, а весна уже рядом. Люди чаще улыбаются, ведь впереди тепло, зелень и много интересных открытий в природе.
</a:t>
            </a:r>
            <a:endParaRPr lang="en-US" sz="150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 — снег тает быстрее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усиливается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апреле солнце светит дольше и греет сильнее, поэтому снег тает быстрее. Сугробы становятся ниже, а на земле появляются влажные темные участки без снега.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Проталины и лужи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снег уходит, во дворах и садах видны проталины, лужи и мокрые дорожки. Почва напитывается водой, а весенняя земля будто начинает дышать свободнее.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набухают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деревьях заметны набухшие почки — это первый знак будущих листьев. Если присмотреться внимательно, можно увидеть, как природа готовит свой новый зеленый наряд.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ростки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парках и садах появляются маленькие зеленые ростки. Они совсем крошечные, но уже уверенно тянутся к свету, словно спешат поприветствовать весну.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490" y="2201462"/>
            <a:ext cx="421649" cy="3747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заметно в мае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Теплые дни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мае солнце уже хорошо пригревает, и прогулки становятся особенно приятными. Воздух мягкий, а весеннее тепло наконец перестает быть робким гостем.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Свежая зелень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быстро растет, деревья покрываются густой листвой, а дворы и парки меняют цвет. Зеленый становится главным цветом месяца.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Цветущие растения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клумбах распускаются яркие цветы, а садовые деревья покрываются нежными лепестками. Май умеет украшать улицы так, будто это большой праздник.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птичьих песен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поют чаще и громче, чем в начале весны. Их звонкие голоса делают утро веселее и будто сообщают: природа окончательно проснулась.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снег превращается в воду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тают последние сугробы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двор еще белеет, а к полудню снег уже блестит, темнеет и оседает. Вода собирается в маленькие ручейки и спешит к канавкам. Так весна осторожно снимает с земли зимнее покрывало.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 с крыш и звонкие лужи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крыши падают капли одна за другой, и слышится веселая капель. На дорожках появляются лужи, в которых отражается небо. Эти потоки воды помогают снегу исчезнуть быстрее и делают двор особенно живым.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цветы весны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125600" y="557100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Подснежники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Подснежники часто появляются первыми, когда вокруг еще прохладно. Их белые цветки выглядят очень нежно, но сами растения смело пробиваются сквозь холодную землю и остатки снега.
</a:t>
            </a:r>
            <a:endParaRPr lang="en-US" sz="1392" dirty="0"/>
          </a:p>
        </p:txBody>
      </p:sp>
      <p:sp>
        <p:nvSpPr>
          <p:cNvPr id="8" name="Text 3"/>
          <p:cNvSpPr txBox="1"/>
          <p:nvPr/>
        </p:nvSpPr>
        <p:spPr>
          <a:xfrm>
            <a:off x="5125602" y="1919943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Крокусы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Крокусы радуют яркими фиолетовыми, желтыми и белыми лепестками. Они быстро замечаются на фоне еще серой земли, поэтому сразу приносят весеннее настроение в сад и парк.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125602" y="3282807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Мать-и-мачеха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Мать-и-мачеха распускается одной из первых на солнечных местах. Ее маленькие желтые цветы похожи на теплые огоньки, которые будто говорят: весна уже совсем близко.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Почки, листья и свежая зелень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2453250" y="1412875"/>
            <a:ext cx="42375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просыпаются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почки на ветках набухают и постепенно раскрываются. Если смотреть внимательно, можно увидеть, как в них прячется будущий лист или даже цветок.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2453250" y="2573459"/>
            <a:ext cx="42375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листочки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листья совсем маленькие и светлые, почти прозрачные. Потом они становятся крупнее, крепче и ярче, а деревья будто надевают свежую зеленую одежду.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453250" y="3734042"/>
            <a:ext cx="42375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зеленеет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Свежая зелень быстро меняет улицы, дворы и парки. Там, где еще недавно было серо, становится светлее и радостнее, будто природа сама прибрала вокруг.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5700" y="374512"/>
            <a:ext cx="297300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350" y="1511954"/>
            <a:ext cx="300000" cy="2666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700" y="2618763"/>
            <a:ext cx="297300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5700" y="3740887"/>
            <a:ext cx="297300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возвращается весной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возвращаются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из теплых краев прилетают грачи, скворцы, ласточки и другие птицы. Они спешат домой, чтобы снова жить рядом с нами.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Гнезда и птенцы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строят гнезда, находят корм и готовятся выводить птенцов. Весной у них много дел, почти как у старательных строителей.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и вечером чаще слышно звонкое птичье пение. Оно делает парк, двор и лес живее, а прогулку — намного веселее.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настоящего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птиц показывает, что тепло становится устойчивым. Значит, весна уже не заглянула на минутку, а устроилась надолго.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и ее хлопоты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после зимы становится очень подвижной: ей нужно искать корм и присматривать за будущим потомством. На солнечной лесной поляне она ловко прыгает с ветки на ветку. Рядом уже пробивается молодая трава.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и еж на весенней тропинке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зайцы и ежи чаще выходят на светлые полянки, где легче найти пищу. Молодая трава и теплое солнце помогают им оживать после зимы. В лесу в это время особенно заметны движение и жизнь.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встречают весну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весной бывает переменчивой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утро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весной нередко светит солнце, и кажется, что зима уже совсем отступила. Но тепло еще неустойчивое: воздух быстро меняется, поэтому на прогулке важно быть готовым к сюрпризам.
</a:t>
            </a:r>
            <a:endParaRPr lang="en-US" sz="1405" dirty="0"/>
          </a:p>
        </p:txBody>
      </p:sp>
      <p:sp>
        <p:nvSpPr>
          <p:cNvPr id="10" name="Text 3"/>
          <p:cNvSpPr txBox="1"/>
          <p:nvPr/>
        </p:nvSpPr>
        <p:spPr>
          <a:xfrm>
            <a:off x="252636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Дневной дождь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Днем небо может вдруг затянуться облаками, и начинается короткий дождь. Весной он часто бывает неожиданным, но очень полезным: помогает земле напоиться влагой и быстрее оживить растения.
</a:t>
            </a:r>
            <a:endParaRPr lang="en-US" sz="1405" dirty="0"/>
          </a:p>
        </p:txBody>
      </p:sp>
      <p:sp>
        <p:nvSpPr>
          <p:cNvPr id="11" name="Text 4"/>
          <p:cNvSpPr txBox="1"/>
          <p:nvPr/>
        </p:nvSpPr>
        <p:spPr>
          <a:xfrm>
            <a:off x="4692717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Прохладный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вечеру температура снова снижается, и ветер становится холоднее. После теплого дня такая перемена особенно заметна, поэтому весной лучше не спешить убирать теплые вещи далеко в шкаф.
</a:t>
            </a:r>
            <a:endParaRPr lang="en-US" sz="1405" dirty="0"/>
          </a:p>
        </p:txBody>
      </p:sp>
      <p:sp>
        <p:nvSpPr>
          <p:cNvPr id="12" name="Text 5"/>
          <p:cNvSpPr txBox="1"/>
          <p:nvPr/>
        </p:nvSpPr>
        <p:spPr>
          <a:xfrm>
            <a:off x="685907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 погоде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удобнее одеваться слоями: легкая куртка, шапка, зонт и резиновые сапоги помогают чувствовать себя комфортно. Тогда прогулка останется приятной, даже если погода решит пошалить.
</a:t>
            </a:r>
            <a:endParaRPr lang="en-US" sz="140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Ручьи, лужи и капель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356700" y="1846462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начинает таять
</a:t>
            </a:r>
            <a:pPr algn="l" indent="0" marL="0">
              <a:lnSpc>
                <a:spcPct val="115000"/>
              </a:lnSpc>
              <a:buNone/>
            </a:pPr>
            <a:r>
              <a:rPr lang="en-US" sz="3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становится сильнее, снег теряет твердость и превращается в воду. Она стекает по дорожкам, во дворы и канавки, а потом собирается в маленькие ручейки.
</a:t>
            </a:r>
            <a:endParaRPr lang="en-US" sz="1129" dirty="0"/>
          </a:p>
        </p:txBody>
      </p:sp>
      <p:sp>
        <p:nvSpPr>
          <p:cNvPr id="10" name="Text 3"/>
          <p:cNvSpPr txBox="1"/>
          <p:nvPr/>
        </p:nvSpPr>
        <p:spPr>
          <a:xfrm>
            <a:off x="356700" y="288867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лужи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образуются большие лужи, которые отражают небо, облака и дома. Дети часто замечают их первыми, потому что весной лужи будто приглашают проверить, где глубже.
</a:t>
            </a:r>
            <a:endParaRPr lang="en-US" sz="1124" dirty="0"/>
          </a:p>
        </p:txBody>
      </p:sp>
      <p:sp>
        <p:nvSpPr>
          <p:cNvPr id="11" name="Text 4"/>
          <p:cNvSpPr txBox="1"/>
          <p:nvPr/>
        </p:nvSpPr>
        <p:spPr>
          <a:xfrm>
            <a:off x="356700" y="393089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Звонкая капель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крыш падают капли воды, и слышится веселая капель. Этот звук легко узнать: он напоминает, что зима уходит, а весна уверенно занимает свое место.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оживает парк и двор весной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дорожки и яркое небо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зимы дорожки в парках и дворах становятся чище и светлее. Подметают мусор, убирают сухие листья, и сразу заметно, как пространство вокруг будто улыбается. Голубое небо и свежий воздух делают прогулку особенно приятной.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цветы у аллеи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клумбах и у деревьев появляются первые цветы. Они маленькие, но очень заметные, потому что рядом еще много серого и влажного после снега. Яркие краски сразу оживляют двор и привлекают к себе внимание.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среди весенней зелени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парке появляются почки, трава и первые бутоны, гулять становится веселее. Дети бегают по аллеям, а взрослые наслаждаются тишиной и светом. Весной даже обычный двор кажется чуть более праздничным.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567" y="2201462"/>
            <a:ext cx="421649" cy="374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490" y="2201462"/>
            <a:ext cx="421649" cy="3747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9164" y="2183062"/>
            <a:ext cx="36015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люди весной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Сажают семена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 землю кладут семена овощей, цветов и зелени. Потом их поливают и ждут, когда появятся первые ростки. Это начало будущего урожая и красивого сада.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Поливают грядки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 после зимы нужна влага, чтобы быстрее пойти в рост. Поэтому грядки аккуратно поливают, не заливая землю слишком сильно. Так овощи и цветы чувствуют себя лучше.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Убирают участок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собирают сухие ветки, подметают дорожки и убирают прошлогодние листья. После такой работы двор, сад и огород становятся аккуратнее, а растения получают больше света и воздуха.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Готовят деревья к росту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Садоводы осматривают деревья, рыхлят почву и ухаживают за стволами и корнями. Весной им важно помочь набраться сил, чтобы летом появились листья, цветы, ягоды и плоды.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праздники и добрые дела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зимы — Масленица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провожают зиму, угощаются блинами и встречают первые признаки весны. Праздник дарит веселье и ощущение скорого тепла.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Марта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марта поздравляют мам, бабушек, учителей и девочек. Это день добрых слов, улыбок и маленьких подарков.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семьи собираются вместе, украшают дом и делятся радостью. Праздник напоминает о заботе, мире и внимании друг к другу.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апреле и весной вообще особенно говорят о природе. В этот день люди вспоминают, как важно беречь чистоту, растения и животных.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о солнце и надежде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весна часто приходит вместе с теплом, светом и радостью. Поэты сравнивают ее с улыбкой, тонким ветром и первыми цветами, а строки звучат легко, как звонкая капель за окном.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которая будит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весна тоже оживает: в них слышны птицы, ручьи и мягкий солнечный свет. Такие мелодии помогают представить, как природа просыпается после зимы, а на подоконнике раскрывается ветка с почками.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звучит в стихах и песнях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одежда весной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125600" y="557100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Убираем зимнюю тяжесть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приходом тепла теплые шубы и толстые сапоги постепенно становятся не нужны. Им на смену приходят более легкие вещи, в которых удобно двигаться и гулять.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125602" y="1919943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одежду слоями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погода любит менять настроение, поэтому одежду часто надевают в несколько слоев. Утром можно застегнуться потуже, а днем снять лишнее и не перегреться.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125602" y="3282807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Готовимся к дождю и ветру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Легкая куртка, удобные ботинки и шапка по погоде помогают не промокнуть и не замерзнуть. Так весенняя прогулка остается комфортной, даже если небо вдруг передумает.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на весенней прогулке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453250" y="1349775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 ростки
</a:t>
            </a:r>
            <a:pPr algn="ctr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ветках можно заметить набухшие почки, а у земли — первые зеленые ростки. Они выглядят очень нежно и показывают, что растения уже просыпаются после зимы.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2453250" y="2039458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цветы
</a:t>
            </a:r>
            <a:pPr algn="ctr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деревьями и на клумбах часто появляются первые весенние цветы. Их легко заметить по ярким лепесткам, которые особенно красиво смотрятся рядом с еще влажной землей.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2453250" y="2729125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небе
</a:t>
            </a:r>
            <a:pPr algn="ctr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слышно пение птиц и видно, как они перелетают с ветки на ветку. Весной птицы становятся особенно заметными, потому что возвращаются домой и начинают строить гнезда.
</a:t>
            </a:r>
            <a:endParaRPr lang="en-US" sz="1072" dirty="0"/>
          </a:p>
        </p:txBody>
      </p:sp>
      <p:sp>
        <p:nvSpPr>
          <p:cNvPr id="12" name="Text 5"/>
          <p:cNvSpPr txBox="1"/>
          <p:nvPr/>
        </p:nvSpPr>
        <p:spPr>
          <a:xfrm>
            <a:off x="2453250" y="3418800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 и ручьи
</a:t>
            </a:r>
            <a:pPr algn="ctr" indent="0" marL="0">
              <a:lnSpc>
                <a:spcPct val="115000"/>
              </a:lnSpc>
              <a:buNone/>
            </a:pPr>
            <a:r>
              <a:rPr lang="en-US" sz="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таяния снега во дворах и на дорожках блестят лужи и бегут маленькие ручьи. Они весело журчат, а дети с интересом наблюдают, куда спешит вода.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2453250" y="4108475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небо и облака
</a:t>
            </a:r>
            <a:pPr algn="ctr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небо часто кажется особенно высоким и светлым. По нему плывут белые облака, и каждый такой день немного похож на открытку, только настоящую.
</a:t>
            </a:r>
            <a:endParaRPr lang="en-US" sz="107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весну и природу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ломать ветки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на деревьях появляются почки и молодые побеги, поэтому ветки становятся особенно хрупкими. Если их ломать, дереву труднее расти, а птицам — находить удобные места для гнезд.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Оставлять цветы на месте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цветы лучше не рвать, а просто любоваться ими. Тогда они будут радовать и других людей, а также помогут насекомым собирать нектар и пыльцу.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Убирать за собой мусор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важно не оставлять пакеты, бутылки и бумажки в парке или во дворе. Чистое место выглядит красивее, а ребенку, который убирает мусор рядом с цветущим деревом, точно можно сказать спасибо.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учит замечать чудеса вокруг
</a:t>
            </a:r>
            <a:endParaRPr lang="en-US" sz="3984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приносит свет, тепло и новые дела. Она помогает увидеть, как природа просыпается, и напоминает: красоту нужно замечать каждый день и беречь с добрым сердцем.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2026-05-25T20:54:50Z</dcterms:created>
  <dcterms:modified xsi:type="dcterms:W3CDTF">2026-05-25T20:54:50Z</dcterms:modified>
</cp:coreProperties>
</file>