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материкам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карту мира и отправимся в удивительное путешествие!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материк и зачем его изучать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это огромная часть суши, окружённая океанами. Изучая материки, мы понимаем, почему на Земле так по-разному живут люди, растут растения и селятся животные. Карта и глобус помогают увидеть весь мир сразу.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самый большой материк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холодного севера до тёплого юга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раскинулась так широко, что на ней можно увидеть почти всё сразу: снег и лёд, леса, равнины и жаркие области. На карте она выглядит как огромная суша с множеством разных природных зон.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горы и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материке соседствуют высокие горы, широкие равнины и огромные города. Здесь живут люди разных народов, говорят на разных языках и строят дома там, где природа бывает очень непохожей.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старинные города и история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находятся Париж, Рим, Лондон и другие знаменитые города. В них много музеев, площадей и зданий, которые напоминают о прошлом и радуют современными улицами.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соборы и старинные мосты помогают увидеть, как люди жили много лет назад. Европа похожа на большой учебник истории, только страницы в нём — настоящие города и памятники.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встретить горы, моря и зелёные равнины. Поэтому в Европе удобно соседствуют оживлённые города и спокойные природные места, где приятно гулять и отдыхать.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соединяет старину и современность. Рядом с древними зданиями стоят новые дома, работают школы, транспорт и магазины, а города остаются очень живыми и красивыми.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горы, пустыни и очень большие города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находится Эверест — самая высокая вершина Земли. Его снежная вершина словно тянется прямо к облакам, и рядом с ней природа выглядит особенно величественно.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пустыня Гоби и бескрайние рисовые поля. Одни места выглядят сухими и суровыми, а другие — зелёными, влажными и очень трудолюбиво обработанными людьми.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текут большие реки, а в тёплых районах растут густые леса и джунгли. Такая природа создаёт дом для множества животных и необычных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миллионы людей, поэтому здесь есть очень большие и шумные города. В них высокие дома, оживлённые улицы и быстрый ритм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жаркий материк и саванны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Африки солнце светит почти круглый год. Поэтому здесь часто встречаются сухие пространства, где природа приспособилась к жаре и нехватке 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Африке протекает Нил — одна из самых длинных рек в мире. Вокруг неё люди издавна селились, выращивали растения и строили города.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Африки известны слонами, львами, жирафами и зебрами. Эти животные прекрасно чувствуют себя в просторных травянистых местах и стали символами материка.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есть не только пустыни, но и зелёные участки с богатой жизнью. Поэтому материк удивляет контрастами: рядом могут быть сухость, вода и очень яркая природа.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водопады, горы и небоскрёбы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можно увидеть Ниагарский водопад, Гранд-Каньон и высокие горы. Эти места поражают масштабом, будто сама природа решила показать, как умеет создавать настоящие чудеса.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Канада, США и Мексика, а рядом с большими городами часто раскинулись леса, озёра и снежные равнины. Небоскрёбы соседствуют с природой, и это выглядит очень необычно.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река поддерживает влажные тропические леса, где живут тысячи видов растений и животных.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 км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такова длина Амазонки, одной из самых знаменитых рек Южной Америки.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кенгуру, коалы и необычные животные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меньше других материков, но удивляет не размером, а своими особенностями. Здесь много открытых пространств, солнечных дней и природы, которой больше нигде не встретишь.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коалы и утконосы стали настоящими символами Австралии. Многие животные материка живут только здесь, поэтому Австралию часто называют местом необычных созданий.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пляжи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есть сухие пустыни, длинные пляжи и тёплые берега. В одном путешествии можно увидеть и золотой песок, и океан, и редкие растения.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побережья Австралии находится Большой Барьерный риф — одно из самых известных природных мест мира. Он удивляет яркими красками и богатой морской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лёд, снег и пингвины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ледяной материк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целиком покрыта льдом и снегом. Это самый холодный материк на Земле, поэтому жить там постоянно людям очень трудно.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пингвинов и тюленей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побережья Антарктиды можно встретить пингвинов и тюленей. Они отлично приспособились к холоду, а сам материк похож на огромную белую страну.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 станциях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работают исследователи, которые наблюдают за погодой, льдами и животными. Их станции помогают узнать больше о нашей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главные жители материков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Леви́на страна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легко представить себе саванну, где по высокой траве идёт лев, а рядом тянет длинную шею жираф. Эти животные стали настоящими символами материка. Они словно говорят: здесь жарко, просторно и очень много жизни.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коала на зелёном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сразу напоминает о кенгуру, коалах и других необычных животных. Многие из них не встречаются больше нигде на Земле. Поэтому материк выглядит как большой природный дом, где у каждого зверя есть своя особая роль.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на ледяном краю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кажется почти белой сказкой, где всё покрыто снегом и льдом. У берегов живут пингвины и тюлени, которым такой холод не страшен. Они отлично приспособились к суровой природе и стали её главными жителями.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разной природе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или лёгкая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местах люди выбирают лёгкую одежду, чтобы не перегреваться. В холодных районах, наоборот, нужны тёплые куртки, шапки и сапоги, которые защищают от ветра, снега и мороза.
</a:t>
            </a:r>
            <a:endParaRPr lang="en-US" sz="1241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зависит от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строят так, чтобы в них было удобно жить именно в этой местности. Где-то важна защита от жары и солнца, а где-то — от сильного холода, снега и долгой зимы.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занятия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материке выращивают рис, на другом — занимаются скотоводством или рыболовством. Люди выбирают занятия по тому, что даёт природа рядом с ними, и умеют использовать её богатства разумно.
</a:t>
            </a:r>
            <a:endParaRPr lang="en-US" sz="1257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помогает жить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умеет привыкать к разным условиям, потому что он наблюдателен и находчив. Именно поэтому на Земле живут люди и в жаре, и в холоде, и в местах с частыми дождями.
</a:t>
            </a:r>
            <a:endParaRPr lang="en-US" sz="12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попасть на другой материк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над 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материк далеко, быстрее всего добраться на самолёте. Он летит высоко над облаками и за короткое время может пересечь огромный океан, который на карте выглядит совсем небольшим, а в пути оказывается очень большим.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 паромы помогают путешествовать по морям и океанам. Такой путь дольше, чем на самолёте, зато можно увидеть волны, порты и берега, к которым приближается большое судно.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Поезд, автобус и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суше люди ездят на поездах, автобусах и машинах. Эти виды транспорта удобны там, где можно проехать по дорогам, мостам и тоннелям, не покидая материк.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бывает длинной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материками лежат океаны, поэтому путешествие часто занимает много времени. Иногда нужно сначала доехать до порта или аэропорта, а потом продолжить путь уже через воду или по воздуху.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глобус помогают находить материки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сразу всё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где находятся материки и океаны, а ещё можно сравнить их размеры. Она помогает быстро найти нужное место и не перепутать большую сушу с маленьким островом.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это маленькая модель нашей планеты. На нём материки выглядят так, как они расположены в реальности, поэтому по нему удобно представлять, как Земля выглядит целиком.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найти нужный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карты можно отыскать Евразию, Африку, Австралию и Антарктиду. Если смотреть внимательно, то запомнить их положение становится намного проще, почти как игру в поиск сокровищ.
</a:t>
            </a:r>
            <a:endParaRPr lang="en-US" sz="1251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сушу и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понять, где находятся большие участки суши, а где — океаны и моря. Это особенно важно, когда нужно представить путь путешественника или найти материк на уроке.
</a:t>
            </a:r>
            <a:endParaRPr lang="en-US" sz="13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37" y="2633775"/>
            <a:ext cx="2120927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231" y="2633775"/>
            <a:ext cx="2120927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827" y="2633775"/>
            <a:ext cx="2120927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1427" y="2633775"/>
            <a:ext cx="2120927" cy="2250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на материках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которую знают все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Эйфелева башня стала одним из самых узнаваемых символов. Её часто показывают на фотографиях, открытках и в книгах. Она напоминает, что на материках есть места, которые сразу узнаёт весь мир.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428201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среди песков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стоят древние пирамиды, и они словно хранят тайны далёкого прошлого. Их острые силуэты хорошо видны среди пустыни. Это место напоминает, что на материках природа и история часто живут рядом.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45948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над облаками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Мачу-Пикчу расположен высоко в горах и выглядит очень необычно. Каменные строения будто держатся над облаками. Такое место показывает, что удивительные памятники можно встретить даже в труднодоступных уголках.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6761403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мир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Австралии тянется Большой Барьерный риф, где под водой живёт много морских обитателей. Это не просто красивое место, а целый мир ярких кораллов. Он делает материк особенно необычным и запоминающимся.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материки такие разные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положение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находятся в разных частях планеты, поэтому солнечные лучи падают на них не одинаково. Из-за этого одни места получают больше тепла, а другие остаются прохладными.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тепло и влажно, растут густые леса и много растений. В сухих районах чаще встречаются пустыни и редкая трава, а в холодных — снег и лёд.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выбирают свой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животных живёт там, где ему удобно добывать пищу и прятаться от непогоды. Поэтому на разных материках обитают разные звери, птицы и насекомые.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тоже нужно приспосабливаться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природы и климата меняются одежда, жилища и занятия людей. Где-то важнее тепло, где-то — вода, а где-то — умение жить среди снега или жаркого солнца.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 путешествии по Земле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лёд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планете можно увидеть жаркую Африку и ледяную Антарктиду. Это удивляет: пока в одном месте жарко, в другом люди и животные живут среди снега и мороза.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леса и сухие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поражает густыми лесами, а в других районах Земли раскинулись пустыни и каменистые равнины. Природа умеет быть очень разной, словно любит менять наряды.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высокие горы, широкие равнины и огромные океаны. Они делают путешествие интересным, потому что каждый маршрут открывает новый вид и новую картину мира.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глобус — много чудес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глобус, видно, как рядом существуют разные природные зоны. На нём Земля кажется большой и разноцветной, а материки — настоящими островами чудес.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материках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самую большую площадь среди всех материков. На ней есть и холодные северные районы, и тёплые южные места, поэтому она кажется настоящим гигантом.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 на Земле. Несмотря на размеры, она очень интересна, потому что здесь живут необычные животные и есть редкие природные места.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считается самым холодным материком. Почти вся её поверхность покрыта льдом и снегом, а постоянных жителей там нет, потому что условия слишком суровые.
</a:t>
            </a:r>
            <a:endParaRPr lang="en-US" sz="1185" dirty="0"/>
          </a:p>
        </p:txBody>
      </p:sp>
      <p:sp>
        <p:nvSpPr>
          <p:cNvPr id="12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находится Сахара — одна из самых известных пустынь мира. Она помогает запомнить, что материки могут быть не только зелёными, но и очень сухими.
</a:t>
            </a:r>
            <a:endParaRPr lang="en-US" sz="1242" dirty="0"/>
          </a:p>
        </p:txBody>
      </p:sp>
      <p:sp>
        <p:nvSpPr>
          <p:cNvPr id="13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находится Эверест — самая высокая вершина Земли. Этот факт легко запомнить, потому что он показывает, как сильно материки отличаются друг от друга.
</a:t>
            </a:r>
            <a:endParaRPr lang="en-US" sz="12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юного путешественника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быстро найти материки и океаны. Если смотреть на неё внимательно, можно представить дорогу путешественника и не потеряться среди больших и маленьких участков суши.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глобус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как маленькую модель. Он особенно полезен, когда хочется понять, где находятся материки и как они расположены по отношению друг к другу.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названия материков и уметь находить их на карте. Тогда путешествие по Земле становится похожим на увлекательную игру, а не на скучное заучивание.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вокруг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животных, города, горы и леса, потому что именно они делают каждый материк особенным. Чем внимательнее ты смотришь, тем больше интересных открытий делаешь.
</a:t>
            </a:r>
            <a:endParaRPr lang="en-US" sz="11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побывали на всех материках и увидели, как они отличаются друг от друга. Но вместе они образуют одну удивительную планету, полную природы, городов и чудес.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2026-05-25T22:34:23Z</dcterms:created>
  <dcterms:modified xsi:type="dcterms:W3CDTF">2026-05-25T22:34:23Z</dcterms:modified>
</cp:coreProperties>
</file>