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стойкости, достоинстве и победе человека над отчаянием.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Эрнест Хемингуэй «Старик и море» в переводе А. Аграновича
</a:t>
            </a:r>
            <a:endParaRPr lang="en-US" sz="29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и его поздняя повесть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Написанная в 1951 году и опубликованная в 1952-м, повесть стала одним из главных произведений позднего Хемингуэя. В ней соединились кубинская рыбацкая жизнь, суровое море и размышление о силе человека даже после поражения.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помогают увидеть, как в повести раскрываются труд, характер и борьба.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раскрывает отдельную сторону главной темы: человек, труд, природа и внутреннее достоинство.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Э. Хемингуэя «Старик и море», перевод А. Аграновича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как образ человека труда и достоинства
</a:t>
            </a:r>
            <a:endParaRPr lang="en-US" sz="2188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живет бедно и переживает полосу неудач, но не теряет уважения к себе. Он продолжает выходить в море и надеяться на улов.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отлично знает повадки рыбы, течение и ветер. Его опыт показан не как отвлечённое знание, а как часть ежедневного труда и выживания.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трудные моменты Сантьяго не жалуется и не сдается. Его сила — в терпении, спокойствии и умении сохранять достоинство.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Манолин: верность, забота и связь поколений
</a:t>
            </a:r>
            <a:endParaRPr lang="en-US" sz="288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старике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Манолин искренне привязан к Сантьяго и помогает ему, хотя родители отправили его на другую лодку. Он приносит еду и поддерживает старика после тяжёлой рыбалки.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отношения показывают, как уважение и мастерство переходят от старшего поколения к младшему. Манолин учится не только рыбацкому делу, но и человечности.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повести: путь Сантьяго от выхода в море до возвращения
</a:t>
            </a:r>
            <a:endParaRPr lang="en-US" sz="201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Эрнеста Хемингуэя «Старик и море»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Сантьяго в сравнении: сила духа важнее силы тела
</a:t>
            </a:r>
            <a:endParaRPr lang="en-US" sz="206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показывает героя через его поступки, а не через длинные объяснения. Каждая черта раскрывается в действии, особенно в море.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Сантьяго особенно сильны характер и опыт; физическая слабость не отменяет его внутренней победы.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Э. Хемингуэя «Старик и море», перевод А. Аграновича; оценка качеств по тексту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повести: друг, испытание и живая стихия
</a:t>
            </a:r>
            <a:endParaRPr lang="en-US" sz="2253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кормит людей, но не даёт лёгкой добычи. Для Сантьяго оно связано с трудом, надеждой и постоянной борьбой за пропитание.
</a:t>
            </a:r>
            <a:endParaRPr lang="en-US" sz="1505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стихия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повести не выглядит фоном. Оно движется, меняется и влияет на судьбу героя, словно сильный и непредсказуемый характер.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видит в море красоту, но знает и его угрозы. Именно это сочетание делает природу в повести такой правдивой и сильной.
</a:t>
            </a:r>
            <a:endParaRPr lang="en-US" sz="14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Марлин, акулы и цена победы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Марлин становится для Сантьяго не просто добычей, а достойным противником. Долгий поединок с ним требует от рыбака полной сосредоточенности и мужества.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акулы нападают на обратном пути, победа теряет внешнюю видимость. Труд героя как будто уничтожен, хотя сам он не сломлен и не отступает.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 важную мысль повести: человек может лишиться результата, но сохранить честь, опыт и внутреннюю силу. Именно это и делает его победителем.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76" y="1038300"/>
            <a:ext cx="36324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понять скрытый смысл повести и увидеть, как один образ раскрывает другую сторону жизни Сантьяго.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объединяют частный рассказ о рыбалке с общими темами жизни: память, труд, цель и стойкость.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Э. Хемингуэя «Старик и море», перевод А. Аграновича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повести и их смысл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лишнего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выбирает короткие фразы и точные глаголы, поэтому каждое действие Сантьяго звучит ясно и весомо. В переводе А. Аграновича эта сдержанность сохранена, и текст остается строгим, живым и очень собранным.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говорит через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Хемингуэя не отвлеченный, а конкретный: снасти, ветер, течение, руки рыбака. Русский перевод передает эту точность и помогает почувствовать, как труд и природа постоянно связаны между собой.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часть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 в повести просты и естественны, но за ними слышатся опыт, забота и усталость. Именно такая речь делает Сантьяго и Манолина близкими и понятными читателю любого возраста.
</a:t>
            </a:r>
            <a:endParaRPr lang="en-US" sz="144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стиль Хемингуэя и перевод А. Аграновича
</a:t>
            </a:r>
            <a:endParaRPr lang="en-US" sz="19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выходит в море один, и тишина вокруг становится для него настоящим испытанием. Но одиночество не ломает его: оно заставляет сосредоточиться и действовать спокойно.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нет никого, герой разговаривает сам с собой и мысленно возвращается к привычной жизни. Эти короткие внутренние монологи показывают, что он умеет поддерживать себя без чужой помощи.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одиночестве особенно заметны его опыт и выдержка. Сантьяго не паникует и не ищет оправданий, а принимает трудную ситуацию как часть своей работы и своего характера.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показывает, что человек может остаться один, но не стать слабым. Внутренняя сила героя проявляется в спокойствии, самообладании и верности своему достоинству.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внутренней силы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этапа сюжета и их напряжение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повесть движется от спокойного ожидания к предельному напряжению и потере добычи.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пик драматизма связан с поединком с марлином, а финальный удар приносят акулы.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анализ повести Эрнеста Хемингуэя «Старик и море»; условная оценка напряжения эпизодов по развитию сюжета.
</a:t>
            </a:r>
            <a:endParaRPr lang="en-US" sz="9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 и рыбацкий мир в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кубинским побережьем и жизнью бедного рыбацкого поселка. В центре не романтическая картинка, а ежедневный тяжелый труд, от которого зависит жизнь героя.
</a:t>
            </a:r>
            <a:endParaRPr lang="en-US" sz="149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точно передает бытовые детали: лодку, снасти, течение, ветер и приметы погоды. Благодаря этому мир повести кажется реальным и узнаваемым, а не придуманным.
</a:t>
            </a:r>
            <a:endParaRPr lang="en-US" sz="153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Рыбацкая среда помогает лучше понять характер Сантьяго. Он не отделен от своей работы: море для него — и дом, и испытание, и единственный способ заработать.
</a:t>
            </a:r>
            <a:endParaRPr lang="en-US" sz="15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стала знаменитой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понятен даже младшему читателю: старый рыбак выходит в море, борется и возвращается домой. За внешней простотой скрывается глубокий смысл о стойкости и достоинстве.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повесть быстро получила высокую оценку критиков и читателей. Она укрепила репутацию Хемингуэя как одного из крупнейших писателей XX века.
</a:t>
            </a:r>
            <a:endParaRPr lang="en-US" sz="120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читают во многих странах, потому что ее тема понятна без сложных объяснений. Человеческая борьба, труд и надежда близки людям разных возрастов и культур.
</a:t>
            </a:r>
            <a:endParaRPr lang="en-US" sz="1169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часто изучают в школе: она небольшая по объему, но очень насыщенная по смыслу. Ученик легко следит за сюжетом и одновременно учится понимать символы и характер героя.
</a:t>
            </a:r>
            <a:endParaRPr lang="en-US" sz="11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победы в повести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внешнего результата к нравственному итогу в ходе развития сюжета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львов и мотив памяти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из снов Сантьяго возвращают его к времени молодости, когда он чувствовал себя сильным и свободным. Этот образ наполняет повесть светлой памятью и помогает увидеть, что прошлое поддерживает героя.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львы не просто вспоминаются, а словно продолжают жить рядом с ним. Так Хемингуэй показывает: память может быть источником сил, особенно когда человеку трудно и он остается один.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и Манолин: сравнение поколений
</a:t>
            </a:r>
            <a:endParaRPr lang="en-US" sz="273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опыт старшего и забота младшего создают связь между поколениями.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и Манолин дополняют друг друга: один передает опыт, другой — верность и поддержку.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в повести Эрнеста Хемингуэя «Старик и море»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понять, что перевод сохраняет текст эпохи и его сдержанную интонацию.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повесть впервые была опубликована и быстро стала известной читателям.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1952
</a:t>
            </a:r>
            <a:endParaRPr lang="en-US" sz="7449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повести Эрнеста Хемингуэя «Старик и море»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 «Старик и море»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Сантьяго учит, что настоящая победа — это не только улов, но и верность своему делу, мужество перед трудностями и умение не потерять уважение к себе.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2026-05-22T20:17:27Z</dcterms:created>
  <dcterms:modified xsi:type="dcterms:W3CDTF">2026-05-22T20:17:27Z</dcterms:modified>
</cp:coreProperties>
</file>