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Определение: что это такое в русском языке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определение просто и наглядно.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определения в 7 классе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встречаются почти в каждом тексте и делают речь точнее, ярче и понятнее. Умение находить их помогает увереннее разбирать предложения, писать сочинения и не путать главные члены с второстепенными.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определение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предмета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обозначает признак предмета и уточняет, какой именно предмет назван. Оно помогает отличить одно слово от другого и делает высказывание более точным и понятным для читателя.
</a:t>
            </a:r>
            <a:endParaRPr lang="en-US" sz="1197" dirty="0"/>
          </a:p>
        </p:txBody>
      </p:sp>
      <p:sp>
        <p:nvSpPr>
          <p:cNvPr id="10" name="Text 3"/>
          <p:cNvSpPr txBox="1"/>
          <p:nvPr/>
        </p:nvSpPr>
        <p:spPr>
          <a:xfrm>
            <a:off x="4087675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существительным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второстепенный член предложения, который зависит от существительного и поясняет его. Именно существительное задаёт определению смысловую опору и показывает, к какому слову нужно задать вопрос.
</a:t>
            </a:r>
            <a:endParaRPr lang="en-US" sz="1158" dirty="0"/>
          </a:p>
        </p:txBody>
      </p:sp>
      <p:sp>
        <p:nvSpPr>
          <p:cNvPr id="11" name="Text 4"/>
          <p:cNvSpPr txBox="1"/>
          <p:nvPr/>
        </p:nvSpPr>
        <p:spPr>
          <a:xfrm>
            <a:off x="4087675" y="2494078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«свежий воздух», «мамин зонт», «третья парта» показывают, как определение уточняет предмет. Без него речь остаётся понятной, но теряет точность и выразительность.
</a:t>
            </a:r>
            <a:endParaRPr lang="en-US" sz="1222" dirty="0"/>
          </a:p>
        </p:txBody>
      </p:sp>
      <p:sp>
        <p:nvSpPr>
          <p:cNvPr id="12" name="Text 5"/>
          <p:cNvSpPr txBox="1"/>
          <p:nvPr/>
        </p:nvSpPr>
        <p:spPr>
          <a:xfrm>
            <a:off x="273807" y="2494076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 определению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определению можно задать вопросы какой? какая? какое? какие? чей? который? Если слово отвечает на один из этих вопросов и называет признак предмета, это хороший признак определения.
</a:t>
            </a:r>
            <a:endParaRPr lang="en-US" sz="12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850" y="1262325"/>
            <a:ext cx="2958600" cy="19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975" y="1262325"/>
            <a:ext cx="2958600" cy="1909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в реальной речи и в учебных текстах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11650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точный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обычной речи определения помогают быстро представить предмет и не перепутать его с другим. Слова «высокое дерево», «старый дом у дороги» или «летний дождь» сразу добавляют детали, которые важны для понимания.
</a:t>
            </a:r>
            <a:endParaRPr lang="en-US" sz="1072" dirty="0"/>
          </a:p>
        </p:txBody>
      </p:sp>
      <p:sp>
        <p:nvSpPr>
          <p:cNvPr id="9" name="Text 3"/>
          <p:cNvSpPr txBox="1"/>
          <p:nvPr/>
        </p:nvSpPr>
        <p:spPr>
          <a:xfrm>
            <a:off x="4757775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они работают в 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учебниках, правилах и художественных описаниях определения делают фразу содержательнее. Сравните: не просто «книга», а «папина книга»; не просто «ряд», а «третий ряд». Такие слова помогают читать внимательнее и точнее.
</a:t>
            </a:r>
            <a:endParaRPr lang="en-US" sz="107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919039"/>
            <a:ext cx="4389600" cy="11232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может быть выражено определение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 русском языке не всегда выражается одной и той же частью речи: способ связи со словом зависит от формы и смысла.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может быть выражено разными способами, но во всех случаях оно уточняет существительное и делает значение предмета конкретнее.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языка, 7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5740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Согласованные определения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26834" y="1162916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выражаются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согласованное определение выражается прилагательным, причастием или порядковым числительным. Эти слова называют признак предмета и легко связываются с существительным в предложении.
</a:t>
            </a:r>
            <a:endParaRPr lang="en-US" sz="1030" dirty="0"/>
          </a:p>
        </p:txBody>
      </p:sp>
      <p:sp>
        <p:nvSpPr>
          <p:cNvPr id="10" name="Text 3"/>
          <p:cNvSpPr txBox="1"/>
          <p:nvPr/>
        </p:nvSpPr>
        <p:spPr>
          <a:xfrm>
            <a:off x="826825" y="2150854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изменяются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определение согласуется с существительным в роде, числе и падеже. Поэтому формы слов совпадают: «новая тетрадь», «прочитанная книга», «седьмой класс».
</a:t>
            </a:r>
            <a:endParaRPr lang="en-US" sz="1122" dirty="0"/>
          </a:p>
        </p:txBody>
      </p:sp>
      <p:sp>
        <p:nvSpPr>
          <p:cNvPr id="11" name="Text 4"/>
          <p:cNvSpPr txBox="1"/>
          <p:nvPr/>
        </p:nvSpPr>
        <p:spPr>
          <a:xfrm>
            <a:off x="826825" y="3157391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в 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Проще всего задавать вопрос какой? какая? какое? какие? Согласованные определения обычно стоят перед существительным, но иногда располагаются и после него, если так требует смысл высказывания.
</a:t>
            </a:r>
            <a:endParaRPr lang="en-US" sz="103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определение в предложении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синтаксическом разборе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части речи чаще всего бывают определениями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материалам школьной грамматики русского языка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основные способы выражения определения в школьных примерах. Это не статистика корпуса, а наглядное сравнение для урока.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типичны прилагательные и причастия: именно они чаще всего называют признак предмета. Остальные формы встречаются реже, но тоже важны.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27433"/>
            <a:ext cx="256800" cy="205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100" y="1901753"/>
            <a:ext cx="256800" cy="25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2400" y="1901753"/>
            <a:ext cx="256800" cy="25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1700" y="1916007"/>
            <a:ext cx="256800" cy="2282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определений из разных тем и предметов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сочетаниях «звонкий голос», «осенняя аллея», «четвёртая задача» определение помогает точнее представить предмет. Оно добавляет признак, без которого смысл остаётся слишком общим.
</a:t>
            </a:r>
            <a:endParaRPr lang="en-US" sz="1213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биологии определения часто описывают внешний вид и движение: «зелёный лист», «быстрое движение». Такие слова делают описание наблюдения более точным и понятным.
</a:t>
            </a:r>
            <a:endParaRPr lang="en-US" sz="1222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темы тоже требуют уточнений: «древний город», «великая победа». Определение помогает выделить важную характеристику события или объекта и сделать сообщение содержательнее.
</a:t>
            </a:r>
            <a:endParaRPr lang="en-US" sz="1210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художественном тексте определения создают настроение: «чёрная ночь», «тихий шёпот». Они помогают почувствовать образ, а не только узнать факт, описанный автором.
</a:t>
            </a:r>
            <a:endParaRPr lang="en-US" sz="12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8150" y="1479479"/>
            <a:ext cx="5185800" cy="27853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 зависимое слово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204125"/>
            <a:ext cx="42468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словосочетании определение связано с существительным и зависит от него. Именно существительное называет предмет, а определение уточняет его признак, поэтому отвечает на поставленный к нему вопрос.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73800" y="2254650"/>
            <a:ext cx="42468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поясняет существительное по смыслу и грамматически, его можно считать определением. В паре «интересная книга» главным словом является «книга», а «интересная» — зависимым.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273800" y="3305175"/>
            <a:ext cx="36843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разбора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«летний вечер», «мамин совет», «старый двор» удобно использовать для тренировки. В них легко увидеть, какое слово называет предмет, а какое добавляет его признак.
</a:t>
            </a:r>
            <a:endParaRPr lang="en-US" sz="11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863210"/>
            <a:ext cx="4389600" cy="11942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Согласованное и несогласованное определение: сравнение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определения могут по-разному связываться с существительным: по форме или только по смыслу.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определения зависит от способа связи с существительным: согласование, смысловая связь или особое называние предмета.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по теме «Определение» в школьном курсе русского языка.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типичные ошибки помогают понять, где именно школьники чаще всего ошибаются при разборе определений и почему важно проверять слово по вопросу и связи с существительным.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слайда по теме «Ошибки при нахождении определений».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811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ошибки чаще всего связаны с неверным вопросом, путаницей в функции слова и смешением с другими членами предложения.
</a:t>
            </a:r>
            <a:endParaRPr lang="en-US" sz="181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обозначает определение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русскому языку, тема «Определение».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признаки часто сочетаются: например, предмет может быть одновременно цветным, большим и чьим-то. Это делает описание более точным.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определение передаёт качество и принадлежность, а остальные признаки дополняют описание предмета.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как термин школьной грамматики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Второстепенный член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не называет предмет само по себе, а уточняет уже названное существительное или слово, которое употреблено в роли существительного.
</a:t>
            </a:r>
            <a:endParaRPr lang="en-US" sz="1222" dirty="0"/>
          </a:p>
        </p:txBody>
      </p:sp>
      <p:sp>
        <p:nvSpPr>
          <p:cNvPr id="10" name="Text 3"/>
          <p:cNvSpPr txBox="1"/>
          <p:nvPr/>
        </p:nvSpPr>
        <p:spPr>
          <a:xfrm>
            <a:off x="4087675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 слову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распознать определение, к нему задают вопросы какой? чей? который? Эти вопросы помогают понять, что слово обозначает признак предмета.
</a:t>
            </a:r>
            <a:endParaRPr lang="en-US" sz="1222" dirty="0"/>
          </a:p>
        </p:txBody>
      </p:sp>
      <p:sp>
        <p:nvSpPr>
          <p:cNvPr id="11" name="Text 4"/>
          <p:cNvSpPr txBox="1"/>
          <p:nvPr/>
        </p:nvSpPr>
        <p:spPr>
          <a:xfrm>
            <a:off x="4087675" y="2494078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разборе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синтаксическом разборе определение выделяют отдельно, потому что оно помогает увидеть структуру предложения и отношения между словами.
</a:t>
            </a:r>
            <a:endParaRPr lang="en-US" sz="1222" dirty="0"/>
          </a:p>
        </p:txBody>
      </p:sp>
      <p:sp>
        <p:nvSpPr>
          <p:cNvPr id="12" name="Text 5"/>
          <p:cNvSpPr txBox="1"/>
          <p:nvPr/>
        </p:nvSpPr>
        <p:spPr>
          <a:xfrm>
            <a:off x="273807" y="2494076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входит в словосочетание как зависимое слово и показывает, какой именно предмет имеется в виду, делая высказывание точнее.
</a:t>
            </a:r>
            <a:endParaRPr lang="en-US" sz="12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6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Проверка: это определение или другой член предложения?
</a:t>
            </a:r>
            <a:endParaRPr lang="en-US" sz="1876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отличить определение от обстоятельства и дополнения по вопросу и значению слова.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7510"/>
            <a:ext cx="4964700" cy="1813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3088035"/>
            <a:ext cx="4964700" cy="18132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в художественном тексте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15389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вечер на странице рассказа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пишет: «тихий вечер», «тёплый свет», «узкая тропинка» — и обычная картина сразу становится живой. Читатель не просто понимает, где происходит действие, а как будто видит его и чувствует настроение героев.
</a:t>
            </a:r>
            <a:endParaRPr lang="en-US" sz="1116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33741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Осень, которую легко представить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стихотворении могут встретиться «золотая листва», «холодный ветер», «молниеносный взгляд». Такие определения не только сообщают признак, но и создают образ, поэтому текст запоминается и звучит выразительнее.
</a:t>
            </a:r>
            <a:endParaRPr lang="en-US" sz="1116" dirty="0"/>
          </a:p>
        </p:txBody>
      </p:sp>
      <p:sp>
        <p:nvSpPr>
          <p:cNvPr id="9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изменяется, если убрать определение из предложения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«Определение», без статистических данных.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короткое предложение остаётся понятным, но в нём уменьшается количество деталей, по которым можно узнать предмет.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определений, тем общая и менее выразительная мысль; с ними сообщение точнее и нагляднее.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определения: короткая практика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60175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Назвать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существительное: кто? что? Это слово будет главным, потому что именно к нему подбирается признак.
</a:t>
            </a:r>
            <a:endParaRPr lang="en-US" sz="1177" dirty="0"/>
          </a:p>
        </p:txBody>
      </p:sp>
      <p:sp>
        <p:nvSpPr>
          <p:cNvPr id="9" name="Text 3"/>
          <p:cNvSpPr txBox="1"/>
          <p:nvPr/>
        </p:nvSpPr>
        <p:spPr>
          <a:xfrm>
            <a:off x="3305776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Добавить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подбирают слово или сочетание слов, которое точно описывает предмет: цвет, размер, принадлежность, качество или порядок.
</a:t>
            </a:r>
            <a:endParaRPr lang="en-US" sz="1177" dirty="0"/>
          </a:p>
        </p:txBody>
      </p:sp>
      <p:sp>
        <p:nvSpPr>
          <p:cNvPr id="10" name="Text 4"/>
          <p:cNvSpPr txBox="1"/>
          <p:nvPr/>
        </p:nvSpPr>
        <p:spPr>
          <a:xfrm>
            <a:off x="6151201" y="1507243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Проверить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убирают лишние подробности и оставляют только тот признак, который помогает отличить предмет от других.
</a:t>
            </a:r>
            <a:endParaRPr lang="en-US" sz="117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919039"/>
            <a:ext cx="4389600" cy="11232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определения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убедиться, что слово действительно является определением и связано с существительным.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отвечает нужному вопросу и связано с существительным, его можно считать определением; иначе нужно искать другую синтаксическую роль.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русского языка по теме «Определение».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помогает говорить точнее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делает речь ясной и выразительной: оно уточняет предмет, помогает правильно разбирать предложения и выбирать точные слова для устной и письменной речи.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2026-05-28T14:21:41Z</dcterms:created>
  <dcterms:modified xsi:type="dcterms:W3CDTF">2026-05-28T14:21:41Z</dcterms:modified>
</cp:coreProperties>
</file>