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Гончаров: «поэт обыденности»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открыл глубину в повседневной жизни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вошёл в литературу в эпоху, когда писателей всё больше интересовали обычный человек, его быт, психологические противоречия и влияние среды. Именно тогда сформировалась его спокойная, точная и наблюдательная манера письма.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на пути к реализму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писателя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родился в купеческой семье. Ранняя смерть отца изменила семейный уклад и во многом повлияла на его воспитание.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1812: Симбирск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в Московском коммерческом училище, затем на словесном отделении Московского университета, получив серьёзную гуманитарную подготовку.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литературные представления повлияли Пушкин, Карамзин и Гоголь, а также традиции русской классической прозы.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чтения и вкус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1830-х годов Гончаров жил в Петербурге и служил чиновником. Это дало ему точное знание канцелярской среды, деловой речи и повседневного распорядка.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школа наблюдения
</a:t>
            </a:r>
            <a:endParaRPr lang="en-US" sz="2306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Чиновничья служба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столица показана не парадной, а будничной. Петербург у Гончарова — место труда, одиночества, расчёта и внутреннего напряжения.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прозе Гончарова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показывает привычные жесты, интерьер, одежду, еду и повседневные разговоры. Через такие детали сразу становится виден характер героя и его жизненные привычки.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Обыденная жизнь у Гончарова не выглядит пустой: именно в ней проявляются скрытые конфликты, духовная инерция и момент, когда человек должен сделать выбор.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у писателя превращается в художественно значимое пространство. В ней раскрываются не только судьба отдельного героя, но и черты целой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Гончарова называют «поэтом обыденности»
</a:t>
            </a:r>
            <a:endParaRPr lang="en-US" sz="24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крупными книгами были долгие паузы: Гончаров писал медленно, но тщательно, доводя каждый большой текст до высокой художественной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редкие, но принципиально важные публикации: каждое крупное произведение становилось событием, а поздняя проза дополнила его литературный образ.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публикаций и создания произведений И. А. Гончарова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Гончарова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20307"/>
            <a:ext cx="4151400" cy="2606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книг помогает увидеть, как менялись темы и конфликты в прозе Гончарова.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Гончарова повторяется интерес к столкновению жизненных моделей: мечты и практики, покоя и движения, чувства и долга.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смысл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Гончарова и даты их публикации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художественный метод Гончарова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бытовое наблюдение становится психологическим и обобщающим образом.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Столичная среда оказывается холодной и практичной: здесь ценятся расчёт, деловитость и умение приспосабливаться. Роман последовательно показывает, как романтические ожидания теряют опору.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«Обыкновенная история»: испытание провинциальной мечты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Адуев приезжает в Петербург с верой в исключительность своей судьбы. Он ждёт признания, вдохновения и яркой жизни, но сталкивается с совсем иными правилами.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произведения — проверка мечты реальностью. Гончаров показывает не просто разочарование, а болезненное взросление человека, вынужденного увидеть жизнь без иллюзий.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как образ эпохи и национального характера
</a:t>
            </a:r>
            <a:endParaRPr lang="en-US" sz="213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Ильич Обломов стал символом состояния, в котором пассивность, привычка и страх перемен подменяют живое действие. Его образ раскрывается через диван, халат, сон и постоянное откладывание дел.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Обломов — не только личная слабость, но и результат воспитания, среды и уклада помещичьей жизни. После романа слово «обломовщина» вошло в культуру как обозначение духовной вялости и бездействия.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романе работают не только как характеристика героев, но и как способ показать разные модели существования человека в XIX веке.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оппозиций делает конфликт романа универсальным: частная судьба превращается в спор о жизненной позиции.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 (1859)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романе «Обломов»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повседневности у Гончарова
</a:t>
            </a:r>
            <a:endParaRPr lang="en-US" sz="2745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героя становится отражением его характера: обстановка, вещи и порядок в доме показывают привычку к покою, замкнутости и отказу от перемен.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Халат, небрежность в костюме и домашний вид героя подчеркивают расслабленность и отсутствие внутренней собранности, превращая внешний облик в важную деталь образа.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пищи у Гончарова нередко связаны с уютом, привычкой и телесным комфортом. Через них раскрываются уклад жизни, вкус к стабильности и зависимость от рутины.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в романе становятся не просто средством общения, а знаком обязанностей, решений и ожиданий, которые вторгаются в размеренную жизнь героя и нарушают её покой.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повседневных действий показывает, как человек постепенно подчиняется привычке. Повторяемость времени у Гончарова усиливает ощущение духовной инерции и застылости.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7833" y="1068000"/>
            <a:ext cx="374363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у Гончарова раскрывают разные типы любви, внутренней силы и влияния на судьбу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показывает, что женские образы не второстепенны: они выявляют границы характера героя и задают нравственный смысл сюжета.
</a:t>
            </a:r>
            <a:endParaRPr lang="en-US" sz="1544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прозе Гончарова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И. А. Гончарова «Обломов» и «Обрыв»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широкая картина разлада: семейные отношения, идейные споры и личные чувства сталкиваются и не дают героям сохранить внутреннюю гармонию.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«Обрыв»: поздний роман о кризисе и выборе
</a:t>
            </a:r>
            <a:endParaRPr lang="en-US" sz="248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«Обрыве» особенно заметны мотивы свободы и ошибки: стремление к самостоятельности нередко оборачивается разрушением отношений и утратой духовной ясности.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 завершает размышления писателя о человеке, который не может жить только в мечте или в расчёте и должен найти нравственную меру.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показывает, что мировоззрение проверяется не словами, а поступками. Важнее всего становится момент, когда человеку приходится отвечать за сделанный выбор.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конфликта у Гончарова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трёх романах писателя одна и та же проблема раскрывается через разные типы столкновения.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океаны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длилось долгие месяцы и стало для Гончарова школой наблюдения. На корабле он видел строгий распорядок, морскую службу и людей, чья жизнь подчинена дисциплине и погоде.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порты, впечатления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важны не только маршруты, но и живые картины чужих городов, обычаев и встреч. Автор внимательно сопоставляет незнакомый мир с привычной российской действительностью.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без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«Фрегат „Паллада“» расширил творческий диапазон Гончарова: точность бытового взгляда сохранилась, но к ней добавились масштаб дороги, культурное сравнение и ощущение большого мира.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книга «Фрегат „Паллада“»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переходят из романа в роман, меняя форму, но сохраняя общий вопрос о том, что формирует человеческую судьбу.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образуют устойчивую систему: у Гончарова частная жизнь всегда связана с историей характера и выбором пути.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 очерки И. А. Гончарова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Гончарова
</a:t>
            </a:r>
            <a:endParaRPr lang="en-US" sz="25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произведения сделали Гончарова классиком: его авторитет основан на глубине наблюдения, а не на большом количестве текстов.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романа определили его репутацию в русской литературе.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И. А. Гончарова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7767"/>
            <a:ext cx="4151400" cy="19719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манера писателя соединяет точность наблюдения с широким смыслом и делает повседневность значимой и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Гончарова делает бытовую сцену художественно весомой: через спокойную речь и точную деталь раскрывается характер эпохи.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Гончарова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И. А. Гончарова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5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искусство видеть обыденное
</a:t>
            </a:r>
            <a:pPr algn="ctr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научил читать повседневность как историю характера и времени. Его романы убеждают: в обычной жизни скрываются главные нравственные вопросы человека.
</a:t>
            </a:r>
            <a:endParaRPr lang="en-US" sz="445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2026-05-23T14:09:30Z</dcterms:created>
  <dcterms:modified xsi:type="dcterms:W3CDTF">2026-05-23T14:09:30Z</dcterms:modified>
</cp:coreProperties>
</file>