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частица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живёт твоя история, — часть большой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родной край так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это дом, улица, школа и знакомые места рядом. Здесь ребёнок учится замечать природу, людей и историю, а ещё понимать, почему свой уголок нужно беречь каждый день.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родным краем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Родным краем называют место, где человек родился или живёт сейчас. Это может быть и маленькое село, и большой город, и целый район с привычными дорогами и дворами.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родной край входят дома, школа, улицы, парк, река или лес неподалёку. Всё это окружает нас каждый день и помогает чувствовать себя дома.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живут родные, соседи, учителя, друзья и другие люди, которых мы часто встречаем. Их труд и забота делают край уютным, живым и нужным каждому.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края есть прошлое: старые названия, памятные места, важные события и добрые традиции. По ним можно узнать, как здесь жили люди много лет назад.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родного края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просторы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краях тянутся густые леса и светлые берёзовые рощи. Там слышны пение птиц, шорох листвы и мягкий треск веток под ногами.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холмы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местах раскинулись поля, холмы и широкие луга. Они меняются по сезонам, словно природа каждый раз надевает новый, очень нарядный костюм.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море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край находится у гор или у моря, его вид становится особенно ярким. Высокие вершины, волны и свежий ветер запоминаются надолго.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 чувствам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узнают не только глазами. У него есть свои запахи, звуки и краски: аромат трав, плеск воды, тёплое солнце и прохладная тень деревьев.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рядом с нами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увидеть белку, зайца, ёжика и дятла. Каждый из них занят своим делом: кто-то ищет корм, кто-то прячется, а кто-то стучит по дереву.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растения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и полянах растут ромашки, колокольчики и клевер. Эти растения делают край ярким и красивым, а ещё радуют нас летом, будто улыбаются солнцу.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осторожно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живой природой интересно наблюдать, но нельзя шуметь, рвать редкие цветы и тревожить гнёзда. Тогда растения и животные останутся рядом надолго.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живой мир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относится к природе бережно, лес, луг и двор остаются чистыми и зелёными. Даже маленькая помощь — уже важный добрый поступок.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делают край лучше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помогают узнавать новое, а врачи заботятся о здоровье людей. Благодаря их труду дети учатся, а взрослые могут жить спокойнее и увереннее.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врачи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 и мосты, а водители доставляют людей и нужные грузы. Без их работы в крае было бы гораздо труднее.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водители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выращивают хлеб, овощи и фрукты, а продавцы помогают купить нужные продукты и вещи. Так в каждом доме появляются еда и порядок.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 продавцы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Библиотекари, дворники, почтальоны и многие другие специалисты делают край удобным и чистым. У каждого есть важное дело, и все они нужны каждый день.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Библиотекари и другие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помнят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улицы может рассказать о герое, старинной профессии или важном событии. Иногда даже обычная табличка на доме хранит маленькую историческую подсказку.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здания и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дома, памятники и площади напоминают о том, каким был край раньше. На них можно смотреть как на живые страницы истории, только без пыли и скуки.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уголки помогают понять, чем гордились люди много лет назад и что хотели сохранить для потомков. В них прошлое становится ближе и понятнее.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названиях и памятных местах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узнают свой край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знакомства ребёнка с родной местностью: от семьи и школы к прогулкам и музейным открытиям.
</a:t>
            </a:r>
            <a:endParaRPr lang="en-US" sz="15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38" y="2966938"/>
            <a:ext cx="2829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94478"/>
            <a:ext cx="335400" cy="26832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края есть свои особенные дни, когда люди собираются вместе, поют, играют и поздравляют друг друга. Праздник делает улицы шумными, весёлыми и очень нарядными.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праздники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ярмарках можно увидеть угощения, которые готовят по семейным рецептам. Такие блюда напоминают о гостеприимстве и о том, как люди любят встречать гостей.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Угощения и ярмарки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танцы передают настроение края лучше любых длинных объяснений. В них слышны радость, память о предках и любовь к своей земле.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танцы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живут в семейных историях, играх и добрых привычках. Когда дети узнают их, они лучше понимают своих близких и чувствуют связь с родным краем.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семьи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праздники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глина становится игрушкой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берёт мягкую глину и лепит из неё посуду, свистульки или фигурки. Потом изделие сушат и украшают узорами. Так обычный кусочек земли превращается в красивую вещь, которую приятно держать в руках и рассматривать.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Роспись, которая радует глаз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ремёсла похожи на праздник красок. На посуде, игрушках и досках появляются яркие цветы, ягоды и птицы. Такие изделия сразу привлекают взгляд и рассказывают о том, как мастера умеют работать красиво и дружно.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нити и узоры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Резчик по дереву делает из простой доски резную шкатулку, ложку или игрушку. А мастерица вышивает нитями цветы и птиц на ткани. В каждом стежке и каждом завитке видно терпение, аккуратность и любовь к делу.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ремёсла и мастерство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края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530800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родной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края есть свои отличительные знаки: герб, флаг, иногда гимн или эмблема. По ним сразу можно понять, о какой земле идёт речь, как по имени на школьной тетради.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2547946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изображают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символах часто появляются река, дерево, гора, зверь, птица или башня. Такие детали рассказывают о природе, труде людей и истории края лучше длинных объяснений.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277700" y="3565099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Гордимся своей малой родиной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людям чувствовать связь со своим краем и бережно относиться к нему. Когда знаешь их смысл, родная земля становится ещё ближе и понятнее.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на карте России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местами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дороги, реки и железные пути соединяют края между собой. Так люди могут путешествовать, учиться, работать и обмениваться опытом.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территорию, поэтому на её карте рядом находятся очень разные края: северные, степные, горные и морские.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состоит из республик, краёв, областей и округов. Каждый регион имеет свои особенности, но все они входят в одно государство.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видно, что разные части страны живут рядом и вместе создают общую Россию, в которой у каждого края есть своё место.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обычной семье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доме мама провожает ребёнка в школу, а дедушка читает газету у окна. Так начинается день почти в любом крае: с заботы, дел и тёплых слов. Семья помогает человеку чувствовать себя дома, где бы он ни жил.
</a:t>
            </a:r>
            <a:endParaRPr lang="en-US" sz="119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собирает людей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звучат песни, дети играют, а взрослые угощают соседей. Где-то это ярмарка, где-то народный праздник, но везде люди радуются, вспоминают традиции и чувствуют себя одной большой дружной семьёй.
</a:t>
            </a:r>
            <a:endParaRPr lang="en-US" sz="119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 звучит по-разному, но понятно всем
</a:t>
            </a:r>
            <a:pPr algn="ctr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школе и в большом городе дети учатся считать, читать, дружить и помогать друг другу. У каждого края свой вид из окна, но книги, тетради и добрые учителя делают школьную жизнь похожей и очень важной.
</a:t>
            </a:r>
            <a:endParaRPr lang="en-US" sz="1135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края 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рядом с нами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тихой улице могут стоять дома с интересными окнами, резными наличниками и памятными табличками. Такие места напоминают, как менялся край и как жили люди много лет назад.
</a:t>
            </a:r>
            <a:endParaRPr lang="en-US" sz="1252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или обелиск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хранят память о героях, важных событиях и трудовых подвигах. Подходя к ним, дети узнают, что история начинается не только в учебнике, но и прямо рядом с домом.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маленьком музее можно увидеть старинную утварь, фотографии, письма и игрушки. Эти вещи помогают представить жизнь людей прошлого и понять, как рос и менялся родной край.
</a:t>
            </a:r>
            <a:endParaRPr lang="en-US" sz="1252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Родник, берег реки, холм или старое дерево тоже могут быть местной достопримечательностью. У таких мест приятно останавливаться, потому что они делают край узнаваемым и очень живым.
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родной край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и улица начинаются с простого правила: выбрасывать мусор в урну. Тогда парк, тропинка и берег остаются красивыми для всех, а не только для уборщиков.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ломать ветки, рвать редкие цветы или тревожить птиц и зверей. Если относиться к природе аккуратно, лес и луг долго будут радовать людей.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 и животных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электричество нужны каждому дому, поэтому их важно использовать разумно. Закрытый кран и выключенный свет — это маленькая, но очень полезная помощь краю.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и свет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Посадить дерево, помочь убрать двор, поддержать школьную акцию или подойти к делу с заботой — всё это делает родной край чище и уютнее без громких слов.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добрые дела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22721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по родной местности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аллеи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по парку можно заметить деревья, дорожки, скамейки и птиц. Обычное место вдруг становится красивым и очень знакомым, будто здоровается с тобой.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памятники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видны памятники, дома и названия улиц. Здесь легко почувствовать, что у города или села есть своя память и свой характер.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открытия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рассмотреть старинные вещи, фотографии и карты. Они помогают понять, как жили люди раньше и почему край стал таким, каким мы видим его сегодня.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и река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особенно хорошо замечать краски неба, отражения домов и движение лодок. Набережная показывает край с другой стороны — спокойной, просторной и немного мечтательной.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край в моей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ребёнка от первых впечатлений к любви и заботе о родной местности.
</a:t>
            </a:r>
            <a:endParaRPr lang="en-US" sz="18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страны много частей, и каждая малая родина делает её богаче: от природы до ремёсел и песен.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субъектов входит в состав России, и каждый добавляет в неё свои особенности, людей и традиции.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Федерации; официальный состав субъектов Российской Федерации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парк после дождя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парке пахнет свежей землёй, а на листьях блестят капли. Ребята бегут по дорожке и замечают, как знакомое место становится совсем новым. Именно такие простые красоты запоминаются сильнее всего.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живёт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 с резными окнами может рассказать больше, чем кажется. В нём жили люди, звучали голоса, росли дети, а теперь он напоминает о прошлом. Такие дома помогают беречь историю не только в книгах, но и вокруг нас.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через знакомую реку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моста видно воду, лодки и берега, на которых растут деревья. У каждого такого места есть свой характер: где-то оно шумное, где-то тихое. Но именно мост соединяет два берега и словно собирает край вместе.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гордиться в своём крае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живая часть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делает Россию тёплой и непохожей на одну-единственную картинку. В нём есть природа, люди, память и традиции, а значит, есть что любить, беречь и с чем гордиться.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2026-05-26T00:43:13Z</dcterms:created>
  <dcterms:modified xsi:type="dcterms:W3CDTF">2026-05-26T00:43:13Z</dcterms:modified>
</cp:coreProperties>
</file>