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Л.Н. Толстой. Куда девается вода из моря?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капли воды вместе с Толстым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детский вопрос о море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текст отвечает на знакомый каждому ребёнку вопрос: куда уходит морская вода. История помогает внимательно читать, замечать события по порядку и находить ответ прямо в тексте.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— писатель для детей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жил в 1828–1910 годах и писал не только для взрослых, но и для детей: рассказы, сказки, басни и учебные книги, включая «Азбуку».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детские тексты обычно короткие, ясные и связаны с повседневной жизнью. В них много простых слов, но за ними стоят важные наблюдения о мире.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умел говорить о природе, труде и внимательности так, чтобы ребёнок понимал смысл без длинных объяснений. Читать его — почти как самому что-то открыть.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556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4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160020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берег и светлое море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иллюстрации море может быть спокойным, с блестящей поверхностью и ярким солнцем над ним. Такое изображение сразу подсказывает: вода нагревается и начинает свой путь вверх. Для ребёнка картинка работает как подсказка без лишних слов.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3530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Небо, облака и дождевые капли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части рисунка удобно показать облака, лёгкий ветер и первые капли дождя. Тогда видно, что вода не исчезла, а вернулась в небо и снова спустилась вниз. Такой образ помогает понять смысл сказки очень наглядно.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Море, солнце и воздух в рисунке к сказке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проходит свой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природных изменений, описанная в сказке и объясняемая наблюдением за морем, солнцем и дождём.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7944" y="1166417"/>
            <a:ext cx="309900" cy="275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2244" y="1180190"/>
            <a:ext cx="309900" cy="2479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испарение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36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помогает воде исчезать из виду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нагревается, она начинает превращаться в пар. Глазами его не видно, поэтому кажется, будто лужа просто пропала, хотя вода лишь изменила своё состояние.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779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Лужи становятся меньше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мокрая земля и лужи постепенно высыхают. Тёплый воздух помогает воде испаряться быстрее, особенно летом, когда солнце работает почти без перерыва.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722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 поднимается вверх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Испарившаяся вода становится лёгкой и уходит в воздух. Она поднимается вверх, а потом участвует в образовании облаков. Это не фокус, а обычное природное явление.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 паром наверху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Поднявшийся пар попадает в более холодный воздух. Там он уже не может оставаться невидимым и начинает меняться, как будто собирается в маленькие капли.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крошечные капли соединяются между собой и образуют облака. Облако — это не вата и не дым, а множество капелек воды или кристалликов льда.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и холоднее воздух, тем заметнее это превращение. Так небо становится местом, где вода готовится к следующему шагу своего путешествия.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дождь возвращает воду на землю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капли в облаках становятся слишком тяжёлыми, они падают вниз дождём. Вода попадает на землю, в ручьи и реки, а потом снова добирается до моря.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можно показать наклонные дождевые струйки, речку и волны у берега. Так ребёнок увидит, что вода не пропадает, а возвращается в большой природный круг.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сказки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видит море и замечает, что вода не стоит на месте, а постоянно меняется.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 путь воды: пар, облака, дождь. Ничего не пропадает бесследно.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простой, но важный вопрос: куда девается вода, если она словно исчезает?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природы есть свои законы, и они действуют постоянно, даже если мы видим только часть процесса.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важно задавать вопрос «куда?»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вопрос учит не торопиться с выводами. Если лужа исчезла, это ещё не значит, что вода пропала навсегда — нужно искать причину.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помогает быть внимательным к тексту и к жизни. Ребёнок учится замечать детали: солнце, облака, дождь и то, как они связаны между собой.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Любознательность делает чтение интереснее. Когда есть вопрос, появляется и желание разобраться самому — почти как маленький исследователь с очень серьёзным видом.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наблюдениям в тексте Л. Н. Толстого и по явлениям природы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текст связан с жизнью ребёнка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Мокрая тряпка на уроке труда или дома со временем становится сухой. Ребёнок видит это каждый день и легко понимает, что вода не исчезает, а меняется.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лужи во дворе постепенно пропадают. Это хороший повод заметить, как тепло и ветер помогают воде испаряться, даже если мы не видим сам пар.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Бельё на верёвке сохнет на солнце особенно быстро. Такой знакомый пример делает объяснение из сказки понятным: у воды есть свой путь, а не волшебное исчезновение.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Толстого учит связывать чтение с наблюдением. Тогда ответ на вопрос находится не только в книге, но и в обычной жизни вокруг нас.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истории с важным смыслом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любил строить детский рассказ вокруг одного вопроса или маленького открытия. Из короткой истории вырастает ясная мысль, которую легко запомнить и обсудить вместе с учителем или дома.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писал Лев Толстой для детей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его тексты легко читать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написаны спокойным, понятным языком. В них мало лишних слов, зато много наблюдений за жизнью, природой и человеческой любознательностью — поэтому такие тексты хорошо подходят младшим школьникам.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80190"/>
            <a:ext cx="309900" cy="247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094" y="3032075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9294" y="1166417"/>
            <a:ext cx="309900" cy="2754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15744" y="3032075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нужно понять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превращение воды в пар. Он становится невидимым, поэтому может показаться, будто вода просто пропала, хотя на самом деле она лишь изменила своё состояние.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8365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капельки в облаках становятся тяжёлыми, они падают на землю. Так вода возвращается в ручьи, реки, лужи и снова в моря и океаны.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30930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состоят из очень маленьких капелек воды или кристалликов льда. Они кажутся лёгкими и пушистыми, но на деле это часть большого природного процесса.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30930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постоянное движение воды в природе. Она испаряется, собирается в облака, выпадает дождём и снова возвращается туда, откуда начала путь.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наблюдения к ответу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рассуждения в сказке Л. Н. Толстого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море не пересыхает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 океаны очень велики, поэтому солнце забирает из них лишь часть воды. Остальная вода остаётся на месте и продолжает свой обычный путь в природе.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Испарившаяся вода не теряется. Она возвращается дождями, а реки и ручьи снова несут её обратно в большие водоёмы, словно аккуратные природные дороги.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море не исчезает. В природе всё связано: одно явление переходит в другое, а потом круг начинается снова, как хорошо знакомая детская игра.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5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4975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нарисовать сказку так, чтобы всё стало понятно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16145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под солнцем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можно показать спокойное море, яркое солнце и несколько лёгких облаков. Лучи будто поднимают воду вверх, и зритель сразу понимает, что начинается её путь. Такая картинка выглядит просто, но очень выразительно.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2149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любопытный ребёнок
</a:t>
            </a:r>
            <a:pPr algn="ctr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сюжете ребёнок смотрит на небо и на струйки дождя, будто сам задаёт вопрос о воде. На рисунке важно показать движение: вверх поднимается пар, вниз возвращается дождь. Тогда смысл сказки читается почти без слов.
</a:t>
            </a:r>
            <a:endParaRPr lang="en-US" sz="11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эта история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показывает: если что-то кажется исчезнувшим, нужно не спешить с выводом. Сначала стоит внимательно посмотреть, а потом искать причину явления, как настоящий маленький исследователь.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развивает любознательность. Ребёнок учится задавать вопрос «почему?» и понимать, что у природы есть свои законы, которые можно заметить в обычный день во дворе или у окна.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помогает читать вдумчиво. В ней важно не только услышать ответ, но и проследить, как автор шаг за шагом ведёт от вопроса к объяснению.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и спокойный тон текста поддерживает ребёнка. Он чувствует: сложные вещи можно объяснить просто, а значит, мир вокруг становится чуть понятнее и дружелюбнее.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вода не исчезает бесследно. Она нагревается солнцем, превращается в пар и поднимается вверх, хотя глазом этот этап почти не заметен.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Наверху пар остывает, собирается в облака и потом выпадает дождём. Так вода снова оказывается на земле, в ручьях, реках и море.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простая цепочка делает сказку Толстого ясной и красивой. Она помогает понять, что природа постоянно движется, а её явления связаны между собой.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8525" y="1183650"/>
            <a:ext cx="39024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помогает увидеть мир внимательнее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Толстого задаёт простой вопрос и ведёт к точному ответу о круговороте воды. Она учит смотреть вокруг внимательнее, замечать природные связи и радоваться тому, что у каждого вопроса есть объяснение.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2026-05-24T01:25:45Z</dcterms:created>
  <dcterms:modified xsi:type="dcterms:W3CDTF">2026-05-24T01:25:45Z</dcterms:modified>
</cp:coreProperties>
</file>