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Лермонтов. «Дума»: взгляд на поколение 1830-х годов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поколении, потерявшем идеалы, цель и внутреннюю опору.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«Дума» создана в 1830-е годы, когда после декабристов усилились общественная усталость и сомнение. Лермонтов увидел в молодёжи своего времени не силу перемен, а поколение, живущее без ясной цели.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разочарования и поиска смысла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«Дума» — философское стихотворение с гражданским звучанием: поэт размышляет не о частном случае, а о судьбе целого поколения и его нравственном состоянии.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идея — осуждение духовной пустоты и равнодушия: жизнь без цели и ответственности делает поколение исторически бесплодным.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произведения — молодёжь, обладающая возможностями, но не находящая в себе воли к действию, подвигу и вере в высокие идеалы.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Жанр, тема и основная идея стихотворения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 жил в 1814–1841 годах и принадлежал к поколению, выросшему после Отечественной войны 1812 года. Его стихи часто говорят о чести, свободе и одиночестве.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его поколение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остро чувствовал разрыв между мечтой и действительностью. Поэтому в «Думе» он не просто описывает людей своего времени, а оценивает их нравственный выбор.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1830-х годов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поэта и его времени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помогает увидеть, как нарастает авторский упрёк и к какому выводу приводит стихотворение.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движется от наблюдения к обвинению и завершает мысль об исторической бесплодности поколения.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М. Ю. Лермонтова «Дума» (1838)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стихотворения: ключевые смысловые части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текста показывает путь от общего портрета поколения к итоговому нравственному приговору.
</a:t>
            </a:r>
            <a:endParaRPr lang="en-US" sz="1355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стихотворении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0000" y="1710453"/>
            <a:ext cx="324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мотивы: разочарование, бездействие, одиночество
</a:t>
            </a:r>
            <a:endParaRPr lang="en-US" sz="2268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Поколение рано теряет веру в смысл жизни и перестаёт ждать от будущего чего-то важного. Это чувство делает человека внутренне уставшим и лишает его желания меняться.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Разочарование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в стихотворении рождается не из отсутствия людей рядом, а из внутренней пустоты. Человек остаётся один на один со своей неуверенностью и холодом души.
</a:t>
            </a:r>
            <a:endParaRPr lang="en-US" sz="136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 людей, которые умеют думать, но не умеют действовать. Их силы тратятся впустую, потому что они не выбирают ни цель, ни путь.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Бездействие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говорит о современниках как о целом поколении, а не как о наборе отдельных характеров. Это молодые, образованные люди, но их знания не превращаются в поступки.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поколения построен на несоответствии: силы и возможности есть, а внутренней решимости нет. Именно поэтому автор видит в нём не надежду, а упущенный исторический шанс.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поколения в «Думе»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роль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оценочные слова создают резкий тон, поэтому читатель сразу ощущает недовольство автора и серьёзность его упрёка.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помогают показать духовное состояние как увядание, холод или пустоту, то есть передать не только мысль, но и настроение.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усиливают ощущение безысходности: одна и та же идея возвращается снова, как настойчивый и тяжёлый вывод.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большими возможностями и пустой жизнью делает стихотворение особенно острым и помогает понять авторскую позицию без лишних пояснений.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 от спокойного размышления текст переходит к всё более жёсткой оценке.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напряжение растёт от разочарования к историческому пессимизму.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М. Ю. Лермонтова «Дума» (1838)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по смысловым этапам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смотрит на современников строго и беспощадно: он не любуется ими, а оценивает их духовное состояние и видит в нем утрату жизненной энергии и цели.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за резкой критикой слышится боль. Лермонтов словно жалеет людей, которые могли бы жить достойно, однако растратили свои силы и не нашли смысла для поступка.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у Лермонтова ясна и непримирима: поэт не оправдывает поколение, а предъявляет ему нравственный счет за равнодушие, бездействие и внутреннюю пустоту.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авторская позиция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48103"/>
            <a:ext cx="4356600" cy="21270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стихотворение «Дума»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помогают увидеть главные оценки Лермонтова и понять, как он раскрывает духовный портрет поколения.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строки объединяет одна мысль: автор оценивает не отдельного человека, а целую эпоху через ее нравственное состояние.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цитаты и их смысл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«Думы» развивается как постепенное усиление упрека: от общего наблюдения Лермонтов переходит к резким выводам о поколении и завершает стихотворение горьким итогом.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сочетает спокойную рассудочность и скрытую боль. Здесь нет сюжета и действия: смысл строится на размышлении, поэтому финал звучит как строгий приговор, а не как надежда.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интонация стихотворения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личная пассивность в стихотворении превращается в историческую проблему.
</a:t>
            </a:r>
            <a:endParaRPr lang="en-US" sz="134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тема ответственности поколения
</a:t>
            </a:r>
            <a:endParaRPr lang="en-US" sz="266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«Дума» продолжает традицию русской гражданской лирики, где поэты размышляли о судьбе страны, общества и человека, а не только о личных чувствах.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Лермонтов говорит о современности гораздо жестче своих предшественников: его оценка поколения звучит мрачно, без надежды на быстрое исправление.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близко к философской лирике, потому что главное в нем — не событие, а вопрос о смысле жизни, ответственности и духовной силе человека.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это важный текст: он показывает переход от романтической мечты к трезвому взгляду на общество и на самого человека.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литературой XIX века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фигуру человека на пустой дороге, где впереди нет ясного света. Такой образ помогает почувствовать настроение стихотворения: размышление превращается в тревожный вопрос о том, куда ведет жизнь без цели и внутренней опоры.
</a:t>
            </a:r>
            <a:endParaRPr lang="en-US" sz="922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Темная дорога без выхода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стоит как наблюдатель, отделенный от толпы. Это показывает, что в стихотворении важны не только осуждение, но и чувство одиночества человека, который видит правду и не может с ней согласиться.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взгляд на современников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вообразить группу молодых дворян, которые много говорят, но мало делают. На таком фоне особенно заметны холодность, усталость и разрыв между красивыми словами и настоящими поступками, о которых пишет Лермонтов.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разговор в салоне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«Дума» важна для школьного анализа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главные темы текста и помогает увидеть, что Лермонтов строит стихотворение вокруг нравственной оценки поколения.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не внешний конфликт, а внутренняя пустота, из-за которой талант и силы остаются неиспользованными.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М. Ю. Лермонтова «Дума»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опоры стихотворения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использует слова с сильной отрицательной окраской: «холод», «равнодушие», «пустота», «увядание». Они сразу задают мрачное настроение и помогают увидеть духовную усталость поколения.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повторения усиливают напряжение. Читатель ощущает, как мысль становится все резче, а финальные строки производят особенно сильное и запоминающееся впечатление.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обобщающих выражений и оценочных формулировок. Благодаря им частное наблюдение превращается в широкий вывод о целой эпохе, а стихотворение звучит как серьезное размышление.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особенности языка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вопросы для понимания произведения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именно критикует Лермонтов: нескольких людей или целое поколение? Этот вопрос помогает понять, почему стихотворение звучит как разговор о судьбе эпохи, а не о частном случае.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поколение названо духовно слабым? Важно заметить признаки, которые называет автор: равнодушие, бездействие, отсутствие высокой цели и привычку жить без внутреннего движения.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тексте связаны разочарование и пустота? Лермонтов показывает, что потеря веры и интереса к жизни делает человека пассивным и лишает его настоящего будущего.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финал звучит как приговор? Последние строки подводят итог: поколение не оставляет яркого следа в истории и оказывается «скоро позабытой» толпой.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«Дума»: стихотворение о цене бездействия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«Дума» учит смотреть на свою жизнь честно: если не ставить высоких целей и не отвечать за свои поступки, талант и силы могут исчезнуть впустую.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2026-05-23T01:09:27Z</dcterms:created>
  <dcterms:modified xsi:type="dcterms:W3CDTF">2026-05-23T01:09:27Z</dcterms:modified>
</cp:coreProperties>
</file>