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большие числа на английском языке: от 100 до 100 000 000
</a:t>
            </a:r>
            <a:pPr algn="l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написание, чтение и использование больших чисел на английском языке.
</a:t>
            </a:r>
            <a:endParaRPr lang="en-US" sz="288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больших чисел в английском языке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больших числительных помогает понимать новости, статистику, научные данные и общаться в международных ситуациях, связанных с населением, финансами и цифровыми технологиями.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100 по-английски произносится как 'one hundred'. Оно обозначает точное количество и часто используется в разговорной и письменной речи.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выражения: 'a hundred points', 'one hundred dollars', 'one hundred years old', которые показывают разнообразие применения слова 'hundred'.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100 по-английски: особенности и примеры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употреблении 'hundred' без уточняющего артикля указывается точное количество, что важно для правильного восприятия информации.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Тысяча студентов в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'a thousand students in school' описывает число учеников. В английском часто сокращают 'a thousand' для удобства и скорости общения.
</a:t>
            </a:r>
            <a:endParaRPr lang="en-US" sz="1053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Граммы и килограммы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веса выражается 'one thousand grams in a kilogram'. Это важно для понимания мер и веса в практике.
</a:t>
            </a:r>
            <a:endParaRPr lang="en-US" sz="1192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словаря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'one thousand pages in a dictionary' помогает оценить объём печатного издания, используя понятные числительные.
</a:t>
            </a:r>
            <a:endParaRPr lang="en-US" sz="1116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Тысяча на английском: употребление и примеры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3101" y="1572310"/>
            <a:ext cx="3090964" cy="2668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больших чисел и их английские аналоги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значения чисел, их английские названия, количество нулей и примеры употребления с разделением тысяч запятыми.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разрядов и правил написания облегчает чтение и использование чисел в английском языке.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Общепринятые числительные и англо-русские образовательные материалы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Десять тысяч: английское написание и ситуации использования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10,000 на английском читается как 'ten thousand'. Оно часто обозначает большие, но не слишком масштабные количества.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'ten thousand spectators' иллюстрирует использование десяти тысяч в спортивных мероприятиях и массовых собраниях.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'ten thousand books in the library' показывает, как число применяется в контексте знаний и библиотечного фонда.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встречается в финансах, например, 'the prize is ten thousand dollars', что подчеркивает значимость суммы.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 тысяч: использование и примеры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 населением сто тысяч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'a city with one hundred thousand people' показывает, как выражается население средних городов на английском языке.
</a:t>
            </a:r>
            <a:endParaRPr lang="en-US" sz="1109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Коллекция марок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'a collection of one hundred thousand stamps' иллюстрирует большие количества в коллекционировании и хобби.
</a:t>
            </a:r>
            <a:endParaRPr lang="en-US" sz="1176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Концертная аудитория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'a concert for one hundred thousand fans' описывает масштабные массовые события и их участников.
</a:t>
            </a:r>
            <a:endParaRPr lang="en-US" sz="1192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роста больших чисел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наглядно показывает увеличение разрядов и масштаба больших чисел, облегчая запоминание и визуализацию.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Значительный скачок между разрядами подчёркивает различия в величинах и их использование в повседневной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ресурсы по английской нумерации, 2024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1 000 000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встречается в различных сферах для обозначения крупномасштабных явлений.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Общедоступные статистические данные и примеры речи на английском языке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«One million» — ключевое число для оценки больших масштабов: население, просмотры видео и финансовые показатели.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40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10,000,000 произносится и пишется как 'ten million'. Оно удобно для выражения больших количеств и встречается в демографии и финансах.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04152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'ten million users' и 'the project cost ten million dollars', показывающие масштаб аудитории и расходов.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Десять миллионов: использование и примеры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100,000,000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количество часто отражает масштабные данные в демографии и экономике.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ООН и экономические отчёты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'one hundred million' широко используется для описания крупных статистических показателей в новостях и исследованиях, например, численность населения или объемы продаж.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английском языке принято разделять большие числа запятыми каждые три цифры, например, 1,000 или 1,000,000, для удобства чтения и восприятия.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британской английской практике в банковских документах иногда применяется пробел вместо запятой для разделения тысяч, что также делает числа более понятными.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часто дополняются словами «million», «thousand» и др. после цифрового значения для точности и ясности, особенно в устной и письменной речи.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записывать большие числа на английском языке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Пчелиные ульи и их 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улье может насчитываться до пятидесяти тысяч пчел, что демонстрирует использование больших чисел для описания биологических популяций. Такой пример помогает понять англоязычные выражения с большими величинами.
</a:t>
            </a:r>
            <a:endParaRPr lang="en-US" sz="86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на деревьях в больших количествах
</a:t>
            </a:r>
            <a:pPr algn="l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дерево может обладать десятками тысяч листьев, что иллюстрирует необходимость обозначать крупные количества природных объектов на английском языке, используя числительные.
</a:t>
            </a:r>
            <a:endParaRPr lang="en-US" sz="837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звёзд в нашей галактике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галактика содержит миллиарды звёзд, что демонстрирует, как в астрономии применяются большие числа для описания масштабов Вселенной.
</a:t>
            </a:r>
            <a:endParaRPr lang="en-US" sz="1002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природы: большие числа на английском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99929"/>
            <a:ext cx="676275" cy="541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2837" y="2040949"/>
            <a:ext cx="658979" cy="6589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43436" y="2099929"/>
            <a:ext cx="676275" cy="5410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числа в цифровых и компьютерных технологиях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числа в цифровых и компьютерных технологиях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5301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Очки в видеоиграх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достижения часто выражаются сотнями тысяч очков, отражая масштабные показатели игрового процесса.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114189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Лайки в социальных сетях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лайков являются обычным показателем популярности контента в современных платформах общения.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733078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интернета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передачи данных измеряется в мегабитах в секунду, что требует владения числительными в больших масштабах.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больших чисел в науке и технике — английские примеры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света выражается как 299 792 458 метров в секунду, подчёркивая важность точного научного числительного.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считают молекулы в миллионах, что помогает описывать химические процессы с большой точностью.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астрономии число галактик насчитывает миллиарды, демонстрируя колоссальные масштабы космоса.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измерения часто основаны на больших числах для описания энергии, массы и расстояний в сложных системах.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 самым большим населением: иллюстрация числительных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 Индия имеют примерно по 1,4 миллиарда жителей, что подчеркивает использование больших чисел в демографических данных.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значительное превосходство населения этих стран над Россией и США, иллюстрируя масштаб больших чисел на практике.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2023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экономических обсуждениях часто встречаются суммы в миллиардах и триллионах, например, бюджет Москвой или показатели крупных компаний, что требует знания больших числительных.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«millionaire» обозначает человека, обладающего миллионом, что является примером использования больших чисел в повседневной жизни и финансовой лексике.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бюджеты: большие суммы на английском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увеличения чисел: от 100 до 100 000 000 на 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Примерный путь роста чисел с примерами ситуаций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Любопытные факты о больших числах (английские выражения)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миллион секунд составляет примерно одиннадцать с половиной дней, что помогает представить масштаб времени в более понятном виде.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Пересчет ста миллионов рублей вручную занял бы более суток, показывая, насколько велики подобные суммы на практике.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человеческом теле насчитывается около ста триллионов клеток, отражая огромный масштаб биологических структур.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319"/>
            <a:ext cx="5470500" cy="51499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700" y="892150"/>
            <a:ext cx="3502800" cy="325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знания больших чисел в 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Овладение английскими числительными больших разрядов расширяет возможности понимания глобальных данных, новостей и научных материалов, усиливая учебные и профессиональные перспективы.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2026-05-07T01:34:47Z</dcterms:created>
  <dcterms:modified xsi:type="dcterms:W3CDTF">2026-05-07T01:34:47Z</dcterms:modified>
</cp:coreProperties>
</file>