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Арабы в VI-XI веках: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арабов: формирование общества, ислам, достижения науки и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 веке арабы жили племенной жизнью: кочевники-бедуины и оседлые купцы. Мекка — важный торговый и религиозный центр с языческими святилищами. Пустыня и оазисы создавали особые условия для караванной торговли.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условия на Аравийском полуострове в VI веке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ислама и роль пророка Мухаммеда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VII века Пророк Мухаммед получил откровения Аллаха и основал ислам. Его учение провозглашало веру в единого Бога и устанавливало пять столпов религии.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объединил разрозненные арабские племена под исламом, закрепив Коран как священную книгу и изменив социальную и религиозную жизнь на Аравийском полуострове.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праведных халифов (632–661)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632 год — Абу Бакр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Мухаммеда Абу Бакр стал первым халифом, начав процесс объединения арабских племен и усиление власти ислама.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634–644 годы — халифат Омара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Умар расширил халифат завоеваниями Сирии, Египта и Персии, улучшил администрацию и судопроизводство.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644–656 годы — халифат Усмана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Усман продолжил завоевания и стандартизировал текст Корана, что укрепило веру и государство.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656–661 годы — халифат Али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Али сопровождалось внутренними конфликтами, но сохранило единство халифата и поддержало распространение ислама.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 развитие при Омейядах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от Испании до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4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Омейяды расширили халифат, охватив Испанию и Южную Азию, что способствовало культурному обмену и распространению ислама.
</a:t>
            </a:r>
            <a:endParaRPr lang="en-US" sz="118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 Дамаске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Омейяды сделали Дамаск политическим центром, что способствовало укреплению контроля и развитию городов по всей территории халифата.
</a:t>
            </a:r>
            <a:endParaRPr lang="en-US" sz="132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48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новых дорог, городов и введение монетной системы помогли интегрировать огромную территорию под управлением Омейядов.
</a:t>
            </a:r>
            <a:endParaRPr lang="en-US" sz="13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«Золотой век» Аббасидов в Багдаде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расцвет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Аббасиды вложили ресурсы в развитие искусства и литературы, сделав Багдад центром культурного обмена и научных достижений.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 стал крупным торговым узлом, который связывал Восток и Запад, укрепляя экономику и культурные контакты.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библиотек и школ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больших библиотек и учебных заведений стимулировало образование и сохранение древних знаний.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территорий Арабского халифата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Омейядов происходили главным образом на западе, Аббасиды расширялись на восток. Халифат охватывал значительную часть Евразии.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территории позволили распространять ислам и арабскую культуру, создав прочную империю с разнообразным населением.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и хроники, VII-IX вв.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повседневный быт арабов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были центрами торговли и культуры с базарами, мечетями и мастерскими, где развивались ремёсла и торговля.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и роли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знать, воинов, ремесленников и рабов, каждая группа имела свои обязанности и статус в жизни.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принес защиту имущественных прав женщинам и регулирование семейных отношений, сохраняя традиционные устои.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письменность в арабском мире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Мадрасы и библиотеки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крупные библиотеки способствовали распространению знаний, особенно среди мальчиков и студентов.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бумаги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бумаги упростило запись и хранение знаний, сделав письменность более доступной и развитой.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научных трудов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переводили греческие и персидские книги, что обогащало науку и способствовало развитию образованности.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арабского мира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Ибн Сина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Ибн Сина написал «Канон врачебной науки», систематизировав медицину и описав методы лечения и хирургии.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 алгебра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Аль-Хорезми создал основы алгебры, введя понятия, которые пришли в Европу, а также развил десятичную систему счисления.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совершенствовали астролябию, создавали точные карты и углубляли знания о строении Земли и небесных тел.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литература арабов VI-XI веков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зеркало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VI-XI веков отражали жизнь арабов, их ценности и переживания. Имруль-Кайс и Аль-Мутанабби остаются яркими символами арабской поэзии, воспевавшей доблесть, любовь и природу.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литературы и каллиграфии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Аббасидов расширилось письмо — стали популярны философские труды и религиозные сочинения. Искусство каллиграфии превратило арабское письмо в настоящую художественную форму.
</a:t>
            </a:r>
            <a:endParaRPr lang="en-US" sz="1058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«Тысяча и одна ночь»: великий рассказчик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сборник сказок объединил легенды и народные истории, создавая уникальный мир Востока. Рассказанные Шахерезадой, истории стали источником вдохновения для многих культур.
</a:t>
            </a:r>
            <a:endParaRPr lang="en-US" sz="10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и художественное наследие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 Скалы и мечеть аль-Акса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в Иерусалиме, эти сооружения сочетают духовность и архитектурное совершенство. Золотой купол сверкает над городом, а мозаики на стенах рассказывают о культуре и вере.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Омейядов — шедевр Дамаска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крепкая конструкция с изящными минаретами стала символом исламской архитектуры. Её фасады украшали цветные мозаики и сложные геометрические орнаменты.
</a:t>
            </a:r>
            <a:endParaRPr lang="en-US" sz="1124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и орнаменты в 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арабском мире каллиграфия стала священным искусством. Геометрические и растительные узоры украшали здания и рукописи, отражая духовность и стремление к гармонии.
</a:t>
            </a:r>
            <a:endParaRPr lang="en-US" sz="10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Арабская торговля и экономика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Караваны, связывавшие континенты
</a:t>
            </a:r>
            <a:pPr algn="l" indent="0" marL="0">
              <a:lnSpc>
                <a:spcPct val="100000"/>
              </a:lnSpc>
              <a:buNone/>
            </a:pPr>
            <a:r>
              <a:rPr lang="en-US" sz="4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соединяли Восток и Запад, перевозили шелк, пряности и золото. Эти маршруты способствовали культурному обмену и экономическому процветанию городов.
</a:t>
            </a:r>
            <a:endParaRPr lang="en-US" sz="1127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Караван-сараи – дома для путешественников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 в безопасности путников и товаров создала караван-сараи – места отдыха и обмена информацией. Они стали ключевыми элементами развития торговли и обмена знаниями.
</a:t>
            </a:r>
            <a:endParaRPr lang="en-US" sz="1072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– центры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Багдад, Мекка и Дамаск стали важными торговыми узлами. Здесь развивались рынки, современные для своего времени системы кредитования и банковские операции.
</a:t>
            </a:r>
            <a:endParaRPr lang="en-US" sz="12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путешествия арабов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Ибн Баттуты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выдающийся географ описал свои путешествия по Африке, Азии и Европе, подробно фиксируя культуры, климат и обычаи, что обогатило географические знания своего времени.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открытия Аль-Идриси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 веке Аль-Идриси создал подробную карту мира для европейского двора, улучшив представления о континентах и морях. Его работы служили ориентиром для путешественников.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знаний о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учёные уточняли представления о размерах и форме планеты, а также создавали описания природных условий разных регионов, способствуя развитию картографии и навигации.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единого арабского государства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886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 – образование независимых династий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территориальной раздробленности: берберские династии укрепляются в Северной Африке, Фатимиды формируют собственное государство в Египте.
</a:t>
            </a:r>
            <a:endParaRPr lang="en-US" sz="1165" dirty="0"/>
          </a:p>
        </p:txBody>
      </p:sp>
      <p:sp>
        <p:nvSpPr>
          <p:cNvPr id="11" name="Text 3"/>
          <p:cNvSpPr txBox="1"/>
          <p:nvPr/>
        </p:nvSpPr>
        <p:spPr>
          <a:xfrm>
            <a:off x="253764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 – рост региональной 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Кордовский эмират в Испании приобретает независимость, разрывая политическую целостность халифата и усиливая внутренние разногласия.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4579125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 – внешние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Норманнские и турецкие вторжения создают дополнительное давление на территории халифата, ослабляя его военное и политическое влияние.
</a:t>
            </a:r>
            <a:endParaRPr lang="en-US" sz="1338" dirty="0"/>
          </a:p>
        </p:txBody>
      </p:sp>
      <p:sp>
        <p:nvSpPr>
          <p:cNvPr id="13" name="Text 5"/>
          <p:cNvSpPr txBox="1"/>
          <p:nvPr/>
        </p:nvSpPr>
        <p:spPr>
          <a:xfrm>
            <a:off x="688415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 – начало упадка Багдада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сопровождается усилением междоусобиц, что приводит к падению столицы и постепенному исчезновению единого арабского государства.
</a:t>
            </a:r>
            <a:endParaRPr lang="en-US" sz="11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Суннизм сформировался как основное направление ислама, поддерживая порядок через признание традиционных халифов и религиозных норм.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течения и политическое деление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Хариджиты выступали за независимость и жесткие нормы, отвергая компромиссы, что приводило к конфликтам и политическому разделению ислама.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Шиизм возник как движение поддержки потомков Али, акцентируя особую роль семьи Пророка и создавая оппозицию к суннитам.
</a:t>
            </a:r>
            <a:endParaRPr lang="en-US" sz="9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хирургии и применение оптических инструментов позволили углубить знания о человеческом теле. Переводы греческих текстов значительно расширили медицинские горизонты.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в арабском мире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арабском мире создавались больницы-бимаристаны, где практиковалась диагностика и лечение различных заболеваний. Работы Ибн Сины стали основой для развития медицины в Европе.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 влияние арабов на другие цивилизации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 Византией и Индией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и дипломатию арабы перенимали технологии и научные знания, обогащая свои достижения и распространяя их в исламском мире.
</a:t>
            </a:r>
            <a:endParaRPr lang="en-US" sz="1356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арабской торговли в сближении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караваны способствовали межкультурному обмену, соединяя Восток и Запад, и способствовали распространению научных и художественных идей.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европейские университеты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Арабская философия и медицина легли в основу европейского образования, содействуя возникновению университетов и преемству знаний от древних цивилизаций.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1258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знаковым моментом, когда монгольское нашествие положило конец расцвету Багдада и сильно повлияло на арабскую цивилизацию.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исследования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Багдада в 1258 г. знаменовало конец многовекового периода культурного и научного подъёма в арабском мире и начало нового этапа в истории региона.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арабской цивилизации VI-XI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мир оставил уникальный след в культуре и науке: от математики и медицины до литературы и архитектуры, формируя основу для развития многих народов и цивилизаций.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2026-05-10T14:58:11Z</dcterms:created>
  <dcterms:modified xsi:type="dcterms:W3CDTF">2026-05-10T14:58:11Z</dcterms:modified>
</cp:coreProperties>
</file>