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и вписанные углы: основная идея 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связывает дуги, хорды и углы: узнаём величины и решаем задачи уверенно.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тему проходят именно в 8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 классе геометрия становится более «задачной»: учатся вычислять неизвестные углы и доказывать равенство с опорой на окружность. Центральные и вписанные углы помогают в задачах с диаметром, хордой, дугой и вписанным треугольником — и встречаются в простых реальных объектах, например в колёсах и часах.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имеет вершину в центре окружности. Его стороны — радиусы, направленные к точкам на окружности. Такой угол стягивает соответствующую дугу. Мера центрального угла всегда равна мере дуги.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окружности (школьная геометрия).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120°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дуга равна 120°, то центральный угол, стягивающий эту дугу, тоже равен 120°.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вписанным углом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имеет вершину на окружности. Его стороны — хорды, то есть отрезки, соединяющие точки окружности. Угол стягивает дугу, лежащую внутри угла.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дуга не должна содержать вершину вписанного угла: иначе связь нарушается. Поэтому важно правильно выбрать дугу, на которую «смотрит» угол.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вписанного угла равна половине меры соответствующей дуги. Эквивалентно: она равна половине центрального угла, который опирается на ту же дугу.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угол по дуге окружности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основана на двух правилах: центральный угол равен дуге, а вписанный — её половине.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окружности, которые нужны в задачах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Центр, радиус и диаметр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 обозначают буквой O. Радиус соединяет центр с точкой на окружности и показывает «расстояние до края». Диаметр проходит через центр и равен двум радиусам — он всегда стягивает полуокружность.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и дуга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окружности; она может не проходить через центр. Дуга — это часть окружности между двумя точками. Эти элементы помогают читать рисунок и находить углы по их дугам.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центрального и вписанного углов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участок окружности даёт разные углы, потому что вершина и стороны у них устроены по-разному.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известна дуга, центральный угол берётся «как есть», а вписанный — уменьшается вдвое.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окружности (школьная программа).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дуги и двух видов углов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отложить те же дуги на окружности, то вписанные углы всегда окажутся ровно в два раза меньше соответствующих центральных.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«дуга ↔ центральный» совпадают по числам, а «дуга ↔ вписанный» всегда делится пополам.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значений по правилу свойств окружности.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Вписанные углы на одной и той же дуге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дуга — 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вписанных угла стягивают одну и ту же дугу AB, то их меры равны. Это помогает сравнивать углы без вычислений, опираясь только на построение.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могут быть разными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вершины углов лежат в разных точках окружности, равенство сохраняется. Главное условие — чтобы оба угла опирались именно на одну дугу AB.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 четырёхугольниках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четырёхугольниках с точками на окружности такие равенства часто дают нужные углы. По связям дуг можно делать выводы о равенстве углов при доказательствах.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вписанные углы на одной дуге — удобный шаг в строгих доказательствах. По ним получают равенство фигур или подтверждают одинаковые положения на чертеже.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вписанный угол опирается на диаметр, то он равен 90°. Диаметр стягивает полуокружность с дугой 180°, а вписанный угол — половина этой дуги.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окружности и прямого угла (школьная геометрия).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на диаметре равен 90° и даёт прямой угол в нужных задачах.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центральные и вписанные углы в жизни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 часов: от делений до дуг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круглом циферблате легко представить дуги между цифрами. Когда часовая и минутная стрелки смотрят в две точки, центральный угол фиксирует положение «в центре», а вписанный можно мысленно связать с точками на окружности. Такие картинки помогают быстрее понимать, как угол связан с дугой.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велосипеда: спицы и «геометрия круга»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Спицы колеса похожи на лучи из центра: они задают центральные углы между направлениями. А обод с точками контакта напоминает, где появляются хорды и вписанные углы. Даже без формул видно: чем больше дуга между точками, тем больше соответствующий угол.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и знаки: углы внутри кругов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дорожных знаках и спортивной разметке встречаются окружности, дуги и сектора. Внутри круга можно встретить элементы, которые образуют вписанные углы, опирающиеся на одну и ту же дугу. Эти «картинки» полезны, потому что показывают геометрию прямо на практике.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 по теме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путать хорду и радиус. Радиус соединяет центр с точкой окружности, а хорда проходит между двумя точками на окружности и может не проходить через центр.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выбирать не ту дугу, на которую опирается угол. Один и тот же угол может «смотреть» на разные части окружности, и тогда значения угла получаются разными.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забывать, что вписанный угол вдвое меньше соответствующей дуги. Если дуга равна 80°, то вписанный угол надо брать 40°, а не 80° или 160°.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определении положения вершины угла меняет тип угла: центральный или вписанный. Если вершина не в центре, центральным угол уже не является, и правило применится неправильно.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типовых примера вычислений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одной и той же дуги центральный угол равен её мере, а вписанный — половине. При работе в обратную сторону сначала восстанавливают дугу по данному углу, затем находят остальные значения.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центральный угол совпадает с мерой дуги, а вписанный всегда составляет ровно половину. Это одно и то же правило работает и прямо, и обратно.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свойства окружности: центральный угол равен дуге, вписанный — половине дуги.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углы в окружности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определить тип угла, найти опирающуюся дугу, применить правила и проверить особый случай.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вписанный угол меньше центрального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«видит» ту же дугу, но его величина всегда связана с центральным вдвое: при увеличении дуги вписанный увеличивается пропорционально.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постоянное соотношение: на одной и той же дуге центральный угол равен дуге, а вписанный — ровно половина центрального. Поэтому вписанный всегда меньше.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Рассмотрены примеры для дуг 60°, 140°, 180° (свойство углов, опирающихся на ту же дугу).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 треугольниками в окружности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вершины треугольника лежат на окружности, его углы становятся вписанными. Такой треугольник называют вписанным в окружность: он целиком строится на дугах между его вершинами.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прямоугольном треугольнике гипотенуза часто совпадает с диаметром окружности. Тогда угол напротив гипотенузы опирается на диаметр и равен 90° по свойству вписанного угла.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связь вписанных углов с дугами, можно находить неизвестные углы треугольника и проверять, является ли он прямоугольным. Это особенно удобно в задачах по чертежу.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связка центрального и вписанного углов на чертеже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и его дуга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отмечают центр O и точки A и B на окружности. Угол AOB имеет вершину в центре, значит он центральный. Он опирается на дугу AB, поэтому его мера соответствует мере этой дуги.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на той же дуге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C тоже лежит на окружности, и угол ACB имеет вершину на окружности. Он вписанный и опирается на ту же дугу AB. Поэтому ACB вдвое меньше центрального угла AOB, то есть равен половине дуги AB.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для одной дуги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разных значениях дуги центральный угол повторяет её величину, а вписанный получается автоматически делением на два. Поэтому сравнение становится наглядным.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фиксированное правило: на одной и той же дуге центральный угол равен дуге, а вписанный — ровно её половина. Из-за этого вписанный всегда меньше.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окружности: центральный угол равен дуге, вписанный угол — половине дуги (значения для 30°, 90°, 150°, 210°).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перед контрольной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равен мере дуги, на которую он опирается. Если центральный угол дан, дуга имеет то же значение, а значит остаётся только аккуратно перенести числа.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равен половине дуги и половине центрального угла на той же дуге. Поэтому достаточно один раз понять, какой именно дугой «связан» угол в условии.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Вписанные углы, опирающиеся на одну и ту же дугу, равны. Это правило позволяет сравнивать углы в разных точках окружности без дополнительных вычислений.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вписанный угол опирается на диаметр, он равен 90°. Такой ответ часто получается быстро, но важно убедиться, что речь действительно о диаметре, а не о хорде.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круга становится понятной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и вписанные углы связывают дуги, хорды, радиусы и центр окружности в единый набор правил. Они помогают быстро находить углы, сравнивать дуги и уверенно решать доказательные задачи в 8 классе.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2026-05-14T01:47:11Z</dcterms:created>
  <dcterms:modified xsi:type="dcterms:W3CDTF">2026-05-14T01:47:11Z</dcterms:modified>
</cp:coreProperties>
</file>