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объединила русские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маленькая Москва стала центром большой Руси?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после раздробленности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 монголов Русь жила раздельно: у каждого князя была своя земля, свои заботы и свои споры. Людям было непросто, а дань Орде напоминала о тяжёлых временах.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земли нападали враги, княжества не всегда успевали прийти друг другу на помощь. Раздельным силам было труднее оборонять города и сёла.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ссор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часто спорили между собой из-за земель и власти. Из-за этих ссор Русь тратила силы не на развитие, а на взаимные разборки.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дань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Орда требовала платить дань, и это делало жизнь людей ещё труднее. Когда каждый думал только о себе, собрать силы для ответа было сложно.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были нужны порядок, мир и один сильный город, который смог бы объединить остальных. Так появился путь к Москве.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раздельно жить было трудно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выросла на реке Москве. Вода помогала людям жить, перевозить товары и быстро добираться до соседних земель. Для средневекового города это было очень удобно, почти как собственная дорожная стрелка на карте.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Москву проходили важные пути, по которым ехали купцы и шли товары. Город становился заметным местом встречи людей из разных земель. Там, где идёт торговля, обычно растут и богатство, и влияние.
</a:t>
            </a:r>
            <a:endParaRPr lang="en-US" sz="95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Москвы были леса, которые помогали защитить город от внезапного нападения. Скрытно подойти к нему было труднее, а значит, Москва чувствовала себя спокойнее и могла развиваться увереннее.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 карте Руси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куда тянулись люди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становилась богаче и надёжнее. Купцы, ремесленники и служилые люди чаще выбирали именно её, потому что там было больше порядка и возможностей.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правители помогали церкви, а церковь поддерживала их. Это делало город более уважаемым, а люди охотнее переселялись туда, где было спокойнее.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укрепляли власть, собирали деньги и покупали новые земли. Так Москва постепенно росла, а её влияние становилось всё заметнее для соседей.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6608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не спешили, а действовали терпеливо и осторожно. Они умели ждать подходящего момента, словно шахматисты, которые думают на несколько ходов вперёд.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Москва стала сильной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богатства Москвы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Калите в городе стало больше порядка и денег. Москва начала заметно выделяться среди других княжеств, а её значение быстро росло.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митрополита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Москву переехал митрополит. Это усилило авторитет города: теперь Москва стала не только богатой, но и очень важной для всей Руси.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1320–1340-е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укреплял Москву, собирал дань для Орды и добивался доверия. Благодаря этому Москва получала новые земли и становилась сильнее.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и первые успехи Москвы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собирала русские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Москва усиливала своё влияние и объединяла соседние княжества.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соперничал с Москвой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 долго считалась самым опасным соперником Москвы. Эти города соперничали за власть, влияние и право считаться главными на Руси.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Рязань тоже отстаивала свои интересы и не хотела уступать Москве. Между княжествами часто возникали споры, как у соседей, которые никак не поделят границу.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был ещё одним важным центром, с которым Москве приходилось считаться. В те времена каждый сильный город хотел стать первым.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разными способами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шло не только в сражениях. Князья заключали союзы, договаривались, спорили и искали поддержку Орды, чтобы ослабить противников.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и белокаменный Кремль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большого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камень и высокие стены говорили о росте Москвы. Город становился не просто защищённым, а по-настоящему важным для всей Руси.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и надёжнее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Дмитрии Донском Москва стала выглядеть как настоящий центр силы. Новая крепость показывала соседям: этот город уже нельзя недооценивать.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1367 году в Москве построили белокаменный Кремль. Каменные стены были крепче деревянных и лучше защищали город от врагов.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год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Куликовом поле встретились войско Дмитрия Донского и силы Мамая. Русские воины сражались вместе и показали большую храбрость.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 поле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войско одержало победу. Орда не исчезла сразу, но люди увидели: вместе можно побеждать даже очень сильного врага.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у людей появилась вера в свои силы. Победа стала важным шагом на пути к объединению русских земель.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1382 году хан Тохтамыш внезапно подошёл к Москве и разорил город. Люди пережили тяжёлые дни, но Москва не исчезла и быстро начала восстанавливаться.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 пропала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бедствия Москва сохранила своё значение для других княжеств. Город оставался важным центром, а память о Куликовской победе помогала людям не терять надежду.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шёл не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земель напоминало дорогу с ямами и поворотами. Были победы, были испытания, но каждый новый шаг делал Москву опытнее, крепче и увереннее.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были и трудные дни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Москва стала центром власти, куда стекались люди, богатство и важные решения. Город всё больше напоминал сердце большой страны, а не просто княжескую резиденцию.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правитель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называл себя государем всей Руси. Это показывало, что он видел страну уже не как набор разрозненных княжеств, а как единое государство.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Москве присоединились Новгород, Тверь, Ярославль и другие земли. Каждый такой шаг усиливал власть великого князя и делал Москву главным городом Руси.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6608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большого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начал собирать русские земли вокруг Москвы не спеша, но твёрдо. Он понимал, что сильное государство строится терпением, порядком и умением ждать удобного момента.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— собиратель земли русской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завершалось объединение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главных событий, которые шаг за шагом усиливали Москву и приближали создание единого государства.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607" y="2474388"/>
            <a:ext cx="2312778" cy="1992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1480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Ивана III и хана Ахмата встретились на реке Угре и долго стояли друг против друга. Никто не хотел начинать большое сражение.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11747" y="2474388"/>
            <a:ext cx="2312778" cy="1992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Орды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стало ясно, что быстрого успеха не будет, войска Ахмата начали отходить. Для русских земель это было очень важным и радостным событием.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9747" y="2474388"/>
            <a:ext cx="2312778" cy="1992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 Угре считают концом ордынской зависимости. Русские земли почувствовали себя свободнее, а власть Москвы стала ещё заметнее и сильнее.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 реке Угре
</a:t>
            </a:r>
            <a:endParaRPr lang="en-US" sz="3000" dirty="0"/>
          </a:p>
        </p:txBody>
      </p:sp>
      <p:sp>
        <p:nvSpPr>
          <p:cNvPr id="9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крепнет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возводят новые стены и башни, чтобы город был защищён. Кремль становится не только крепостью, но и знаком силы, порядка и важности Москвы для всей страны.
</a:t>
            </a:r>
            <a:endParaRPr lang="en-US" sz="108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соборы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строят красивые храмы и соборы, где люди молятся и встречаются в большие праздники. Звон колоколов слышен далеко, и Москва постепенно становится духовным центром объединённых земель.
</a:t>
            </a:r>
            <a:endParaRPr lang="en-US" sz="1064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 люди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дворцы, дворы бояр и шумные площади показывают, что Москва растёт и богатеет. Сюда приезжают мастера, служилые люди и торговцы, потому что именно здесь решаются главные дела Руси.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становится столицей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 людей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разных земель всё чаще понимали, что они часть одной большой страны. Это помогало им чувствовать себя не чужими соседями, а людьми с общей судьбой.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Торговцам стало легче ездить между городами, потому что путь чаще охраняли общие власти. На дорогах было меньше опасности, а товары лучше доходили до покупателей.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ссор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земли объединились, князья реже воевали друг с другом. Люди перестали так сильно бояться междоусобиц, а жизнь в городах и сёлах стала спокойнее и предсказуемее.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и культуры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писали летописи, где записывали важные события прошлого. Благодаря этим книгам люди узнавали, что их земли связаны друг с другом не только дорогами, но и памятью.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помогала людям помнить об общей вере и общей истории. Она поддерживала князей, которые стремились к единству, и напоминала, что раздор ослабляет Русь.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храмы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создавали иконы и строили храмы, украшая Москву и другие города. Культура делала жизнь красивее и помогала людям чувствовать себя частью одного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завершил собирание русских земель и сделал Москву центром большого государства. Его правление стало временем, когда объединение почти полностью завершилось.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прославил Москву победой на Куликовом поле и показал, что русские земли умеют защищаться вместе. При нём Москва стала сильнее и увереннее в себе.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608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укрепил богатство Москвы, наладил сбор дани и получил доверие Орды. При нём город стал спокойнее и заметнее, а его влияние начало быстро расти.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князья объединения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событие важно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земли могли лучше защищаться от врагов. Вместе княжества стали крепче, а Москва смогла вести общие дела и собирать силы всей Руси.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земли соединились, людям стало легче строить одну страну. Появились общие правила, а жизнь всё меньше зависела от споров между князьями.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помогло сохранить летописи, храмы, иконы и традиции разных земель. Всё это стало частью общей истории, которую мы помним до сих пор.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путь к единой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не стала главной сразу: она росла шаг за шагом, через терпение, союзы и победы. Так появилось единое государство, которое изменило всю историю Руси.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2026-05-26T07:31:38Z</dcterms:created>
  <dcterms:modified xsi:type="dcterms:W3CDTF">2026-05-26T07:31:38Z</dcterms:modified>
</cp:coreProperties>
</file>