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вкусно и безопасно: узнаём плиту, огонь и правила для дома.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газовой плитой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плита ускоряет готовку, но требует спокойствия и внимания. Один неверный шаг может привести к ожогу или утечке газа. Поэтому важно знать простые правила и сразу звать взрослого.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на кухне: друг, но не игрушка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газовая плита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Конфорки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конфорки выходит газ, который зажигается и даёт тепло для кастрюль и сковород. Именно здесь появляется огонь, поэтому к ним подходят особенно осторожно.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Ручки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Ручками открывают и закрывают подачу газа, а также регулируют силу пламени. Их поворачивают спокойно и только тогда, когда рядом есть взрослый.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и духовка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удерживает посуду над пламенем, а духовка помогает запекать блюда внутри плиты. Эти части работают по-разному, но обе связаны с нагревом.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Электроподжиг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плитах есть электроподжиг: он зажигает огонь без спичек. Это удобно, но пользоваться им нужно только по правилам и без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лучше убрать, рукава не опускать, а руки держать сухими. Рядом с огнём не место суете: взрослый рядом, окно открыто, и всё под контролем.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место рядом с плитой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плиты должно быть свободно: уберите бумагу, полотенца, игрушки и всё, что может легко загореться. Чем меньше лишних вещей, тем спокойнее и безопаснее кухня.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готовкой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 на посуду: кастрюли и сковороды ставят ровно, чтобы они не качались. Ручки поворачивают внутрь, чтобы их случайно не задеть рукой.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кажется странным, не проверяйте плиту сами. Лучше остановиться, отойти на шаг и позвать взрослого — это самый умный и спокойный вариант.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прислушайтесь и принюхайтесь: если чувствуется запах газа, плиту не трогают. Сразу зовут взрослого и открывают окно, чтобы в кухню поступал свежий воздух.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включают конфорку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включении газовой конфорки дома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пламя считается правильным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цвет, копоть или сильное дрожание пламени могут означать неполадку. В таком случае плиту сразу выключают и отходят подальше.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пламя обычно синее, спокойное и ровное. Оно горит без рывков и не выбивается слишком высоко, как будто знает хорошие манеры.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пытайтесь исправить проблему сами и не крутите ручки наугад. Лучше сразу сообщить взрослому: он разберётся быстрее и безопаснее.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Ручки посуды не должны выступать в проход, чтобы их не задеть. Крышку открывают осторожно: пар выходит быстро и может обжечь руки или лицо.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посуда подходит для газовой плиты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кастрюли и сковороды с ровным дном: они стоят устойчиво и не шатаются на решётке. Это помогает готовить спокойно, без лишних «акробатических номеров» на кухне.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рядом с огнём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готовку без присмотра. Если кухня пустеет, а плита работает, ситуация становится опасной даже на короткое время.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подносить к пламени бумагу, пластик и аэрозоли. Такие предметы могут загореться или повести себя непредсказуемо, а это уже совсем не весёлая история.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наклоняться над конфоркой, играть рядом с плитой или сушить над огнём вещи. Огонь не любит шалостей и может ответить очень горячо.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бегать и толкаться на кухне. Рядом с газом спешка мешает думать, а спокойные шаги помогают избежать ожогов и других неприятностей.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50799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рядом с плитой нужен взрослый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проверяет всё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взрослый решает, можно ли включать плиту, проверяет запах газа, зажигание и выключение. Ребёнок не должен делать это самостоятельно, даже если очень хочется помочь.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только в безопасном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принести ложку, поставить салфетку или подать прихватку. Такие дела полезны, но они происходят вдали от огня и без риска для рук.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так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запах газа, необычное пламя или странный звук, взрослый нужен сразу. Он быстрее заметит опасность и примет правильное решение.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взрослым рядом кухня становится понятным и безопасным местом. Там можно учиться помогать, не приближаясь к пламени и не устраивая гонки вокруг плиты.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выключают конфорку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 плиты убирают кастрюлю или сковороду, чтобы огонь не грел пустую посуду. Затем ручку аккуратно поворачивают в положение «выключено» и ждут, пока пламя исчезнет сразу.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готовки обязательно смотрят, все ли ручки стоят правильно. Если конфорка погасла не сразу или что-то кажется странным, плиту не трогают и зовут взрослого.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помогает быстро вызвать специалистов, если на кухне появился запах газа и нужна срочная проверка.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номер аварийной службы газа, куда звонят сразу при подозрении на утечку.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Аварийная служба газа; также используется единый номер экстренных служб 112.
</a:t>
            </a:r>
            <a:endParaRPr lang="en-US" sz="6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загорелось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возгорание накрывают плотной крышкой или огнестойким полотенцем. Воду на горящий газ или горячее масло лить нельзя: огонь может стать больше и опаснее.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пожар сильный или огонь быстро растёт, нужно сразу отойти в безопасное место и позвонить 101 или 112. Главное — не геройствовать, а звать помощь.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огне взрослый сначала оценивает, можно ли безопасно выключить плиту. Если это возможно, пламя перекрывают, чтобы источник жара сразу исчез.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мазать ожог маслом, кремом или зубной пастой — так будет только хуже. Если появились пузыри, сильная боль или ожог большой, нужна медицинская помощь.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ожоге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 сразу держат под прохладной проточной водой 10–20 минут. Это помогает коже остыть и уменьшает боль. Потом место аккуратно закрывают чистой сухой повязкой и сообщают взрослому.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 дома: что делать по шагам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основан на правилах безопасности при возможной утечке газа в квартире.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ухаживают за плитой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Плиту чистят только после полного остывания. Так руки не обожгутся, а поверхность не пострадает от резкой смены температуры и лишней спешки.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еды убирают мягкой влажной салфеткой. Острые предметы могут поцарапать поверхность, поэтому с ними на кухне лучше не дружить.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Решётки и конфорки должны быть сухими перед использованием. Влага мешает работе плиты и может создать лишние хлопоты при зажигании.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без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плита работает лучше, а на кухне меньше запаха гари. Это помогает готовить спокойнее и делает пространство аккуратным и приятным.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Наклейка возле конфорки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рядом с плитой висит яркая наклейка: «Не трогай огонь». Рядом нарисован спокойный значок, а не страшилка. Ребёнок замечает её ещё до того, как подойдёт слишком близко, и сразу вспоминает правило.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холодильнике есть крупная карточка: «Проверь ручки». Она заметна даже из другого конца кухни. Когда взрослый занят, такая подсказка помогает не забыть, что после готовки всё должно быть выключено и спокойно.
</a:t>
            </a:r>
            <a:endParaRPr lang="en-US" sz="108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стола стоит маленькая табличка: «Позови взрослого». Она напоминает, что рядом с газом не нужно угадывать и геройствовать. Если что-то кажется странным, лучше сразу сообщить, чем потом разбираться с неприятностью.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Напоминания на кухне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правил безопасности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готовки открывают окно, чтобы в кухню поступал свежий воздух. Так на кухне легче дышать, и запахи не задерживаются слишком долго.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готовкой рядом обязательно должен быть взрослый. Он включает и проверяет плиту, а ребёнок остаётся внимательным помощником и не подходит близко к огню.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должны быть сухими, а длинные волосы — убраны. Тогда ничего не мешает, не цепляется за плиту и не тянется к пламени.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запах газа или случилось возгорание, сразу зовут помощь. Здесь лучше действовать быстро, чем потом удивляться, почему кухня устроила сюрприз.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запомнить ребёнок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Включают, проверяют и выключают плиту взрослые. Ребёнок может помочь по-другому: подать ложку, принести салфетку или отойти в сторону, если нужно место.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важнее всего помнить два слова: осторожность и помощь. Если что-то кажется странным, лучше сразу позвать взрослого, чем пытаться справиться самому.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плита — это не игрушка и не место для игр. К ней подходят только спокойно, без бега, толчков и любопытных экспериментов с огнём.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любит внимание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плита безопасна, когда рядом внимательность, спокойствие и взрослый помощник. Запомни запах газа, правильное пламя и номера 104, 101 и 112 — этого уже достаточно для уверенной кухни.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2026-05-21T08:38:49Z</dcterms:created>
  <dcterms:modified xsi:type="dcterms:W3CDTF">2026-05-21T08:38:49Z</dcterms:modified>
</cp:coreProperties>
</file>