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8. Do you have any superstitions?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Superstitions, habits, luck, and everyday rituals.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в разделе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вы учитесь говорить о приметах, привычках и страхах, задавать вопросы о личных ритуалах и отличать факт от мнения. Тема знакома подросткам и помогает уверенно обсуждать good luck и bad luck по-английски.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superstition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 — это суеверие, а belief — вера или убеждение. Эти слова помогают описывать то, во что человек верит без доказательств, например: I don’t believe in this superstition.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 and belief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означает «приносящий удачу», а unlucky — «несчастливый». Такие слова часто встречаются в школьных разговорах: This is my lucky pen, but 13 is an unlucky number for me.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and unlucky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Charm — талисман, небольшой предмет, который человек считает особенным. Sign — знак, который кто-то замечает и связывает с будущей удачей или неудачей, хотя это может быть просто случайность.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Charm and sign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Ritual — повторяющееся действие перед важным событием, а habit — привычка, которую человек делает автоматически. Например: I always tap the desk before a test; it is my ritual.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Ritual and habit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Coincidence означает совпадение, то есть событие без причины. Это важно, когда мы говорим о приметах: It was just a coincidence, not a sign, but some people still call it good luck.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Coincidence and luck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суеверий в жизни подростков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берут с собой «счастливую» ручку или карандаш перед контрольной. Такой предмет помогает чувствовать себя спокойнее, даже если на результат он не влияет.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стучат по дереву, если не хотят «сглазить» удачу. Это короткое действие становится привычным способом снять волнение перед важным событием.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кого-то есть любимая одежда, которую надевают на экзамен или выступление. Человек думает, что именно она приносит уверенность и помогает не волноваться.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примет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такие ученики, которые избегают лестниц, чёрных кошек или числа 13. Они не всегда верят в примету полностью, но всё равно стараются перестраховаться.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выражения и приметы чаще всего знакомы ученикам по-английски.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суеверия самые узнаваемые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узнают самые известные международные приметы, связанные с числами и повседневными жестами.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диаграммы; без проведения опроса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верят в приметы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ситуация важная и исход неизвестен, человеку хочется хоть немного управлять событиями. Ритуал или талисман создают ощущение порядка и уменьшают внутреннее напряжение.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определённого действия случилась удача, мозг легко связывает их между собой. Такой удачный случай запоминается сильнее, чем обычные дни без особых событий.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замечают истории, которые подтверждают их ожидания. Поэтому совпадения кажутся доказательством, хотя на самом деле они могут быть случайными и непостоянными.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становится правилом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повторяется перед экзаменом или соревнованием, оно превращается в личный ритуал. Со временем человек начинает думать, что без него всё пойдёт хуже.
</a:t>
            </a:r>
            <a:endParaRPr lang="en-US" sz="12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Суеверие, привычка или факт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раздела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приметы, полезные действия и культурные обычаи.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или действие может восприниматься по-разному: как примета, полезная привычка или обычай.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суеверное поведение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объяснения: anxiety, ritual, result, belief.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многие люди считают число 17 несчастливым и стараются избегать его в датах, номерах и важных решениях. Для школьника это хороший пример того, как одна и та же цифра может вызывать разные чувства в разных странах.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Italy: the number 17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число 13 часто называют unlucky number. Его можно увидеть в историях, фильмах и повседневных разговорах, поэтому оно быстро запоминается учениками. Для изучения языка это удобный и очень узнаваемый пример.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States: number 13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неблагоприятной считается четвёрка, потому что её произношение связано со словом «death». Такой пример показывает, что суеверия часто связаны не только с цифрами, но и со звучанием слов в языке.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Japan: the number 4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в разных странах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мнение подростков чаще всего влияют домашние традиции и разговоры с друзьями.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веру в суеверия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сверстники сильнее всего формируют отношение к приметам, потому что их примеры слышат и повторяют чаще.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диаграммы; без проведения опроса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 ли суеверия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физический, а психологический риск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примет не вредят сами по себе, но могут усиливать тревогу. Ученик начинает переживать из-за мелочей, теряет уверенность и принимает решения не по ситуации, а по страху.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боится числа, предмета или случайного знака, он может отказаться отвечать у доски, менять маршрут или повторять ритуал снова и снова перед важным событием.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экзаменами особенно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Суеверное поведение чаще усиливается перед контрольными, соревнованиями и выступлениями. В такие моменты хочется быстро успокоиться, поэтому привычный талисман или действие кажется надёжной поддержкой.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стоит насторожиться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примета начинает управлять настроением, мешает учёбе или вызывает постоянное напряжение, это уже не безобидная привычка. Тогда важно учиться спокойно проверять свои мысли и реакции.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совпадение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 наблюдением, подсчётом или повторным опытом. Если одно и то же происходит снова и снова при одинаковых условиях, у нас есть основание говорить о факте.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выражает личное отношение человека. Фраза может звучать убедительно, но она показывает чувство или оценку, а не доказательство. Поэтому разные люди могут думать по-разному.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выглядит значимым, но само по себе ничего не доказывает. Если действие помогло один раз, это ещё не означает удачу: результат может повториться просто случайно.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отношения к суевериям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superstition.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подростки могут по-разному относиться к приметам: не верить, следовать по привычке или воспринимать их очень серьёзно.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учеников знают приметы, но не всегда считают их строгим правилом: часто это привычка, а не твёрдая вера.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charm и personal ritual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lucky charm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charm — это предмет, которому человек придаёт особое значение. Это может быть брелок, браслет, записка или маленький подарок, который напоминает о поддержке и удаче.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предмет помогает чувствовать себя спокойнее перед контрольной, соревнованием или выступлением. Он не меняет результат напрямую, но даёт ощущение уверенности и знакомой опоры.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ritual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ritual — это повторяющееся действие перед важным событием. Например, ученик берёт одну и ту же ручку, говорит одну фразу или раскладывает вещи в определённом порядке.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человека талисман — это просто вещь, а для другого — память о друге, семье или удачном дне. Именно личный смысл делает такие предметы особенно важными.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примету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проверки: от формулировки приметы до вывода на основе evidence, result, repeat и conclusion.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в книгах и фильмах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режиссёры используют приметы, чтобы сразу задать тревожное или загадочное настроение. Один знак, например чёрная кошка или разбитое зеркало, помогает читателю ожидать необычное событие.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Суеверные детали показывают, чего боится персонаж и на что надеется. Если герой бережёт lucky object, зритель понимает, что ему нужна поддержка, даже когда он не говорит об этом прямо.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Мистические числа, закрытые двери и странные совпадения делают сюжет более напряжённым. Такие элементы заставляют следить за развитием истории внимательнее и искать скрытый смысл в обычных вещах.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суеверие часто работает как символ, а не как правило. Оно помогает показать страх, надежду, сомнение или ожидание, не объясняя всё напрямую.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короткое спокойствие после ритуала часто связано именно с привычкой, а не с реальным влиянием на событие.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и эмоции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может снижать тревогу временно, но результат зависит от ситуации. Это объясняет, почему суеверия кажутся убедительными.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поведения подростков перед важными событиями.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уважать чужие привычки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без 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одноклассник верит в свою примету, не стоит смеяться или спорить резко. Вежливый интерес помогает сохранить доверие и показывает, что чужие привычки можно уважать.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Отделять привычку от факта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lucky bracelet или талисман — это личная привычка, а не обязательное правило для всех. Можно не верить в примету, но спокойно принимать выбор другого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добрую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классе уважают разные взгляды, ученикам легче общаться и работать вместе. Спокойное отношение к необычным привычкам снижает напряжение и делает общение более дружелюбным.
</a:t>
            </a:r>
            <a:endParaRPr lang="en-US" sz="12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критического мышления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способов критического мышления в теме superstition.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проверить, действительно ли примета работает, или перед нами только случайность, привычка или личное впечатление.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вопросы помогают отличать проверяемый факт от случайного совпадения и не делать слишком быстрых выводов.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have we learned about superstitions?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помогают понять язык, культуру и привычки людей, но не заменяют факты. Мы научились говорить о belief, habit и fact, уважать чужие приметы и при этом мыслить спокойно и критически.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2026-05-30T23:27:03Z</dcterms:created>
  <dcterms:modified xsi:type="dcterms:W3CDTF">2026-05-30T23:27:03Z</dcterms:modified>
</cp:coreProperties>
</file>