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 газообмен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проходит через дыхательную систему и зачем нужен кислород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снабжает клетки кислородом, без которого они не получают энергию. Одновременно организм удаляет углекислый газ — продукт работы клеток. Когда нагрузка растет, дыхание сразу становится чаще и глубже, чтобы потребности тканей были удовлетворены.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нужно дыхание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8999" y="299281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6078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607894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участок, через который проходит воздух. Здесь он очищается от пыли, согревается и увлажняется, поэтому в легкие поступает уже подготовленный поток.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крошечные пузырьки на концах дыхательных путей. Их очень много, и именно здесь газообмен идет особенно быстро благодаря тонким стенкам и густой сети капилляров.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воздушные пути, по которым воздух движется к легким. Стенки этих органов поддерживаются хрящами, чтобы просвет не закрывался при дыхании.
</a:t>
            </a:r>
            <a:endParaRPr lang="en-US" sz="1082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 бронхи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орган дыхательной системы. В них воздух доходит до мельчайших структур, где происходит обмен кислорода и углекислого газа между воздухом и кровью.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участвует не только в проведении воздуха, но и в образовании голоса. Внутри расположены голосовые связки, которые колеблются при прохождении воздуха.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 организме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сначала попадает в носовую полость, где он очищается, согревается и увлажняется. Это помогает защитить нижние отделы дыхательной системы от раздражения и охлаждения.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Носовая полость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гортани воздух поступает в трахею, а затем в бронхи. Эти трубки проводят его все глубже в грудную клетку и распределяют по легким.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Трахея и бронхи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воздух проходит через глотку и гортань. Эти отделы направляют его ниже, а гортань еще и участвует в образовании звуков, когда мы говорим.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Глотка и гортань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ветвятся на более тонкие бронхиолы. Чем дальше продвигается воздух, тем уже становятся пути, но движение сохраняется благодаря их разветвленной системе.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Бронхиолы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альвеолах воздух соприкасается с кровью через очень тонкие стенки. Здесь кислород переходит в кровь, а углекислый газ — в обратном направлении.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Альвеолы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 — первый защитный барьер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носовой полости слизь задерживает пыль, мелкие частицы и микробы. Реснички перемещают загрязнения наружу, поэтому воздух становится значительно чище уже до попадания в нижние отделы дыхательной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воздуха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кровеносных сосудов в стенках носовой полости быстро нагревает вдыхаемый воздух. Это особенно важно в холодную погоду, когда резкий холодный поток может раздражать дыхательные пути.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потока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через носовую полость, воздух насыщается влагой. Благодаря этому слизистые оболочки ниже по дыхательному пути меньше пересыхают и лучше выполняют свою защитную функцию.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дышит через нос, дыхательная система работает эффективнее и безопаснее. Дыхание через рот ослабляет очистку, согревание и увлажнение воздуха, поэтому не так полезно для легких.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носового дыхания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 трахея: проведение воздуха и защита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гортани находятся голосовые связки. Когда через них проходит воздух, они колеблются, и возникает звук, который затем превращается в речь.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Голосовой аппарат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Надгортанник закрывает вход в дыхательные пути, когда человек ест или пьет. Благодаря этому пища направляется в пищевод и не попадает в трахею.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 глотании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соединяет гортань с бронхами и проводит воздух дальше к легким. Ее стенки не спадаются во время вдоха и выдоха, поэтому поток не прерывается.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воздуха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укреплена хрящевыми полукольцами. Они делают трубку прочной, но при этом достаточно гибкой, чтобы она сохраняла форму при движениях грудной клетки.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полукольца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расположены внутри грудной полости и снаружи защищены ребрами. Такое положение помогает беречь их от повреждений во время движения и ударов. При вдохе и выдохе они меняют объем, оставаясь эластичными и подвижными.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под защитой грудной клетки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легкое больше и состоит из трех долей, а левое — из двух. Это связано с тем, что рядом с левым легким находится сердце. Такое строение помогает органам удобно размещаться в грудной клетке.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легких — две разные формы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легкие покрыты тонкой оболочкой — плеврой. Она как бы скользит при дыхании, уменьшая трение между легкими и стенками грудной клетки. Благодаря этому дыхательные движения происходят свободно и без лишнего сопротивления.
</a:t>
            </a:r>
            <a:endParaRPr lang="en-US" sz="917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Плевра уменьшает трение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 плевра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нагрузки дыхание не только учащается, но и становится глубже, чтобы кислород быстрее поступал к работающим мышцам.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движение, тем выше потребность организма в кислороде и тем сильнее усиливается дыхание.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дыхание при нагрузке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43619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сокращается и опускается вниз. Объем грудной клетки увеличивается, давление в ней становится ниже, и воздух входит в легкие.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90471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расслабляется и поднимается вверх. Объем грудной клетки уменьшается, давление повышается, и воздух выходит наружу.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диафрагмы при дыхании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работа мышц изменяет объем грудной клетки и движение воздуха.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вдох и выдох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кислород быстро поступает в кровь, а углекислый газ так же быстро удаляется из нее.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
</a:t>
            </a:r>
            <a:endParaRPr lang="en-US" sz="3721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мельчайших пузырьков в легких создают огромную поверхность для обмена газов.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7 класса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направление движения газов и условия, при которых газообмен идет наиболее эффективно.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возможен благодаря тонкой стенке альвеол, густой сети капилляров и разнице содержания газов в воздухе и крови.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альвеолах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переносит кислород и углекислый газ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эритроцитах находится гемоглобин — вещество, которое легко присоединяет кислород в легких. Затем кровь переносит его ко всем органам, где он нужен клеткам для 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гемоглобин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бега, плавания или подъема по лестнице обмен веществ ускоряется. Поэтому организму нужно больше кислорода, и дыхание вместе с кровообращением заметно усиливаются.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нагрузкой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образуется в клетках при получении энергии. Часть его переносится плазмой крови, а затем доставляется обратно к легким, чтобы быть удаленной с выдохом.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углекислого газа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проходит через капилляры, кислород отделяется от гемоглобина и переходит в клетки. Особенно много его требуется мышцам, мозгу и сердцу, потому что они работают постоянно.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тканям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при прохождении через легкие воздух заметно меняет состав, потому что часть кислорода переходит в кровь.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забирает кислород из воздуха и удаляет углекислый газ, а азот почти не участвует в газообмене.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вдыхаемого и выдыхаемого воздуха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бежит за мячом, и уже через несколько минут дыхание становится чаще. Мышцы работают активнее, расходуют больше энергии и требуют больше кислорода, поэтому вдохи становятся глубже.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Пробежка во дворе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плавания или велосипедной прогулки дыхание постепенно возвращается к обычному ритму. Это показывает, что организм получил дополнительный кислород и успел вывести продукты работы клеток.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восстановление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по лестнице кажется коротким, но сердце и легкие быстро включаются в работу. Кровь должна быстрее доставить кислород к мышцам, а выдох помогает удалить лишний углекислый газ.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вместо лифта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движении дыхание усиливается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0441" y="1539483"/>
            <a:ext cx="202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органов дыхания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проветривайте комнату и больше гуляйте на улице. Чистый воздух помогает легким работать легче и снижает влияние пыли, духоты и сухости.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очищает, согревает и увлажняет воздух. Поэтому дыхание через нос защищает дыхательные пути лучше, чем привычка дышать ртом.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через нос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дым, пыль и загрязненный воздух раздражают дыхательные пути и мешают газообмену. Если рядом есть дым или сильная пыль, нужно уходить в безопасное место.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Беречься от дыма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 физкультура укрепляют дыхательные мышцы. При нагрузке легкие учатся работать более эффективно, а организм лучше снабжается кислородом.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вредные воздействия особенно опасны для дыхательной системы и как уменьшить их влияние.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дыхательной системы начинается с простых привычек: меньше вредных воздействий, больше чистого воздуха и внимательное отношение к своему самочувствию.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 способы защиты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насморке слизистая носа отекает, и человеку становится трудно свободно дышать. Воздух хуже проходит через нос, поэтому чаще приходится дышать ртом.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Насморк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вызывает кашель и нередко сопровождается выделением мокроты. Воспаленные бронхи пропускают воздух хуже, поэтому дыхание может стать тяжелым и шумным.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астме дыхательные пути сужаются, и появляется свистящее дыхание. Человеку становится трудно сделать полный выдох, особенно при физической нагрузке или в пыльном помещении.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воспалении легких часто бывают высокая температура, кашель и одышка. Газообмен нарушается, потому что часть легочной ткани работает хуже обычного.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легких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Синюшность губ, боль в груди и выраженная одышка требуют внимания взрослых и врача. Такие симптомы могут означать серьезное затруднение дыхания и недостаток кислорода.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дыхания и их признаки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дыхательная и кровеносная системы вместе обеспечивают клетки кислородом и удаляют углекислый газ.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от воздуха к клетке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 — основа работы организма
</a:t>
            </a:r>
            <a:endParaRPr lang="en-US" sz="2884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не только проводит воздух, но и подготавливает его к обмену газов в легких. Кислород помогает клеткам получать энергию, а углекислый газ должен своевременно удаляться из 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2026-05-29T19:00:48Z</dcterms:created>
  <dcterms:modified xsi:type="dcterms:W3CDTF">2026-05-29T19:00:48Z</dcterms:modified>
</cp:coreProperties>
</file>