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прямой и 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прямая не касается окружности, касается или пересекает её.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задачу об 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важно уметь читать рисунок и сравнивать два расстояния: радиус окружности и расстояние от центра до прямой.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«пересекаются»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означает, что у прямой и окружности есть общие точки. Именно их количество нужно установить в задаче.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Общих точек может быть ноль, одна или две. Каждый случай соответствует своему положению прямой относительно окружности.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опираться не только на рисунок, но и на объяснение: почему получился именно такой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окружность, центр и радиус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конца: она продолжается в обе стороны бесконечно и задаёт одно направление на плоскости.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замкнутая линия. Все её точки находятся на одинаковом расстоянии от центра.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окружности. Его длина показывает расстояние от центра до границы.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ключевая величина для сравнения с радиусом: от неё зависит, будет ли пересечение.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перпендикуляра в школьной геометрии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кратчайшее расстояние от точки до прямой — перпендикуляр.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больше r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от центра до прямой больше радиуса, прямая находится слишком далеко и не достигает окружности.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равно r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равно радиусу, прямая касается окружности ровно в одной точке и становится касательной.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меньше r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меньше радиуса, прямая проходит через окружность и пересекает её в двух точках.
</a:t>
            </a:r>
            <a:endParaRPr lang="en-US" sz="12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 &gt; r: нет общих точек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слишком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 больше r, перпендикуляр от центра до прямой длиннее радиуса, поэтому до окружности остаётся зазор.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Зазор между фигурами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ближайшая точка прямой всё равно дальше границы окружности. Общих точек не возникает.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записывают как 0 точек пересечения. Это самый простой вывод по сравнению d и r.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 = r: касание в одной точке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равно r, прямая подходит к окружности ровно на расстояние радиуса и касается её.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касания у прямой и окружности есть только одна общая точка, без прохода внутрь.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образует прямой угол с касательной. Это важный признак для проверки.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 &lt; r: две точки пересечения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внутрь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меньше r, прямая проходит ближе к центру, чем граница окружности. Она входит внутрь фигуры.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прямая выходит наружу, поэтому появляются две разные точки пересечения. Именно они считаются общими.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такой случай обычно заметен сразу: линия явно проходит сквозь окружность, а не касается её.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задачу геометрически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 по чертежу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достаточно трёх основных способов найти d: по чертежу, по свойствам перпендикуляра или через координаты в простом случае.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школьных задач по геометрии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помогают быстро сравнить расстояние с радиусом и сделать вывод о пересечении.
</a:t>
            </a:r>
            <a:endParaRPr lang="en-US" sz="23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от центра больше радиуса, общих точек не бывает.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r=5 см, d=7 см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точек пересечения остаётся у прямой и окружности в этом случае.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расстояния и радиуса означает касание: прямая касается окружности в одной точке.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r=6 см, d=6 см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получается при касании, а радиус в этой точке перпендикулярен прямой.
</a:t>
            </a:r>
            <a:endParaRPr lang="en-US" sz="23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записи окружность и прямая проверяются одновременно; общая точка должна удовлетворять сразу двум уравнениям.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школьные формы уравнений окружности и прямой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описывают одну и ту же точку только вместе, а не по отдельности.
</a:t>
            </a:r>
            <a:endParaRPr lang="en-US" sz="23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уравнений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способ приводит задачу к квадратному уравнению и его корням.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корней квадратного уравнения показывает, сколько общих точек получится у прямой и окружности.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числа корней квадратного уравнения с геометрической задачей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соответствуют 0, 1 или 2 точкам пересечения.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дискриминанта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окружности важен не сам вид уравнения, а знак дискриминанта после подстановки прямой в формулу окружности.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знака Δ напрямую зависит ответ: нет решений, одно решение или два решения.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связь дискриминанта с числом корней квадратного уравнения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радиус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ровно одну общую точку, поэтому её легко отличить от секущей на чертеже. В задачах это помогает сразу определить случай d=r.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радиус в точку касания, он всегда образует прямой угол с касательной. Это свойство удобно использовать как проверку построения и решения.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касательная как будто «едва касается» окружности и не входит внутрь неё. Такой образ помогает запомнить геометрический смысл касания без лишних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три коротких задания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d и r в каждом примере и определите число общих точек.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задачах решение сводится к одному шагу: сравнить расстояние от центра до прямой с радиусом.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по теме пересечения прямой и окружности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языка одной задачи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определить случай пересечения, достаточно сравнить d и r, а затем при необходимости проверить алгебраически через дискриминант. Геометрия и уравнения здесь дают один и тот же ответ.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2026-07-27T06:06:49Z</dcterms:created>
  <dcterms:modified xsi:type="dcterms:W3CDTF">2026-07-27T06:06:49Z</dcterms:modified>
</cp:coreProperties>
</file>