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свитка: старая «книга», которую можно развернуть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рулон, полный тайн, букв и историй.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Свитки появились задолго до привычных книг и помогали людям сохранять память, законы и сказки. Они жили в разных странах и показывают, как человечество училось беречь тексты.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Свиток: первая дорога к книгам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делали из высокого растения, которое росло у реки Нил. Стебли разрезали на полоски, укладывали крест-накрест и сильно прессовали. После сушки получался светлый лист, удобный для письма, словно тонкая природная бумага.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становится листом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был удобным и лёгким, поэтому из него создавали длинные свитки. Но вода и частые сгибания ему не нравились. Такой материал требовал очень бережного обращения, почти как хрупкая игрушка, которую нельзя мять и ронять.
</a:t>
            </a:r>
            <a:endParaRPr lang="en-US" sz="94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Лёгкий, но капризный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Папирус: бумага из тростника у Нила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Пергамент: прочный материал из кожи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Пергамент изготавливали из кожи телят, коз или овец. Материал тщательно очищали и обрабатывали, чтобы он стал гладким и пригодным для письма.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его делали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письма брали тонкое перо и чернила. Писцу приходилось работать аккуратно, чтобы буквы ложились ровно и текст читался без труда.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 нём писали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прочнее папируса и мог сохраняться много лет. Поэтому на пергаменте записывали особенно важные тексты, которые нужно было сберечь надолго.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ценили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Разворачивают двумя руками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 брали осторожно и медленно разворачивали с двух сторон. Спешить было нельзя: текст открывался только понемногу, как секретная дорожка.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от ошибок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Пятно, разрыв или неаккуратное движение могли испортить длинную запись. Поэтому со свитком обращались очень внимательно, будто с хрупким сокровищем.
</a:t>
            </a:r>
            <a:endParaRPr lang="en-US" sz="138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видимый участок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видел лишь небольшой кусочек текста, а остальная часть оставалась свернутой. Найти нужное место было не так просто, как в книге.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свиток читали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показываeт путь от материала до хранения готового свитка.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создавали свиток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5504" y="1710453"/>
            <a:ext cx="324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Чернила и перо: чем писали на свитках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Ею удобно было выводить буквы на гладком материале. Писец держал палочку уверенно и старался вести линии ровно, чтобы текст не «прыгал».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Тростниковая палочка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 угольные, растительные и минеральные чернила. От их качества зависело, насколько долго текст останется видимым и читаемым.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Чернила разного цвета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Перьями писали тонко и аккуратно, особенно на важные записи. Оно помогало делать буквы чёткими, словно маленькими нарисованными дорожками.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Птичье перо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свиток перевязывали шнурком или лентой, чтобы он не раскручивался случайно. Так запись оставалась аккуратной, а хранить её становилось удобнее. Свиток выглядел как маленький подарок, который ещё не открыли.
</a:t>
            </a:r>
            <a:endParaRPr lang="en-US" sz="1036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 под лентой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свиток запечатывали воском или глиной. Печать показывала, что текст не открывали без разрешения, и помогала защищать важные записи. Такой свиток был похож на закрытый сундук с историей внутри.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хранит тайну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Печати и ленты: как защищали свиток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писали на свитках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свитках записывали сказания, мифы и длинные рассказы. Так важные истории не терялись и могли переходить от одного поколения к другому.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 и истории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 служил для личных писем и молитв. Он помогал передавать слова на расстояние и обращаться к богам или судьбе очень торжественно.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молитвы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3289500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хранили правила жизни, законы и указы. Такие записи помогали людям помнить, как нужно поступать, и не спорить по пустякам.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3289500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правила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768263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находят на свитках рецепты, счётные записи и школьные упражнения. Это значит, что свиток был полезен и для больших дел, и для обычной учёбы.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768263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и заметки
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1810938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нём рисовали карты, считали товары и делали списки. Иногда свиток работал почти как школьная тетрадь, только намного длиннее и старше.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1810938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списки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древние свитки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находки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создавали и бережно хранили свитки из папируса, кожи и бумаги. Некоторые из них дошли до наших дней и теперь находятся в музеях.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Свитки Мёртвого моря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в пещерах у Мёртвого моря нашли Кумранские свитки. Они помогли учёным лучше понять древние тексты и жизнь людей того времени.
</a:t>
            </a:r>
            <a:endParaRPr lang="en-US" sz="1015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музеев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свитки сохранились также в Египте, Китае и Японии. Эти находки считаются редкими сокровищами, потому что они рассказывают о далёком прошлом.
</a:t>
            </a:r>
            <a:endParaRPr lang="en-US" sz="973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победили свитки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410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легко открыть именно ту страницу, где остановился читатель. У свитка всё сложнее: его нужно разворачивать постепенно, а поиск нужной строки занимает больше времени и терпения.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3410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Нужное место сразу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0165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 легко повредить при частом разворачивании, а книга прочнее и компактнее. Её удобнее ставить на полку, перевозить и собирать в большие библиотеки без лишних хлопот.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165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для хранения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17875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страницы можно перелистывать, помечать закладкой и писать с обеих сторон листа. Поэтому книга лучше подходит для долгих текстов, школьных занятий и быстрого повторного чтения.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417875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чтения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специалисты очень осторожно убирают пыль и укрепляют самые хрупкие места. Иногда тонкий свиток расправляют почти по миллиметру, чтобы не сломать его. После этого древний текст снова можно изучать без спешки и риска.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Бережная очистка и восстановление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почти исчезли, помогают специальные камеры и мягкий свет. Они показывают то, что глаз уже не видит. Так учёные читают слабые надписи, сравнивают их и сохраняют копии для будущих исследований.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фото и сканирование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спасают старые свитки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находки от первого осмотра до научного вывода, без лишнего касания и риска для хрупкого текста.
</a:t>
            </a:r>
            <a:endParaRPr lang="en-US" sz="1304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исследуют старый свиток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букв и знаков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5912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свитках писали буквами разных народов, поэтому один и тот же текст мог выглядеть совсем не так, как привычная школьная запись. Это делает чтение особенно интересным и немного загадочным.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1627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алфавиты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5637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авторы нарочно использовали необычные символы и подсказки. Тогда свиток превращался почти в ребус, который нужно разгадывать медленно, как настоящий детектив, только без погони и фейерверков.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21352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Тайные намёки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57751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быстрее и экономить место, писцы часто сокращали слова и добавляли особые знаки. Без внимательности такие метки легко пропустить, а значит, смысл текста может стать неясным.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514901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писцов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находит старый свиток и осторожно разворачивает его, будто открывает дверь в неизвестность. На бумаге оказывается карта с тайным маршрутом, и сразу хочется отправиться в путь, даже если впереди страшный лес и шуршащие кусты.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которая ведёт в приключение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свиток прячут в сундуке или передают из рук в руки как важное послание. В нём может быть заклинание, предупреждение или добрые слова, которые меняют ход истории и заставляют всех искать ответ.
</a:t>
            </a:r>
            <a:endParaRPr lang="en-US" sz="1068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древним секретом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 в сказках и фильмах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6999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580" y="3137594"/>
            <a:ext cx="202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57483"/>
            <a:ext cx="324000" cy="28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57483"/>
            <a:ext cx="324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Свитки в разных странах мира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свиток часто соединяли с красивой каллиграфией и живописью. Такой текст выглядел как настоящее произведение искусства, где буквы и рисунки помогали друг другу.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для письма особенно важен был папирус. Из него получались лёгкие свитки, на которых записывали разные тексты и бережно хранили их от влаги.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со временем всё чаще выбирали книги с листами. Они были удобнее для библиотек, учебы и больших собраний текстов, чем длинный свиток.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свитки использовали для длинных иллюстрированных историй. Их удобно было разворачивать по частям, словно читать и рассматривать картинку за картинкой.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 сегодня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свиток часто делают для праздников и награждений. Он выглядит торжественно, будто пришёл прямо из старинной сказки, и сразу привлекает внимание всех гостей.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вид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 часто появляется в театральных постановках и творческих номерах. Его можно быстро развернуть на сцене, и он сразу создаёт ощущение тайны, истории и маленького чуда.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творчество
</a:t>
            </a:r>
            <a:endParaRPr lang="en-US" sz="1600" dirty="0"/>
          </a:p>
        </p:txBody>
      </p:sp>
      <p:sp>
        <p:nvSpPr>
          <p:cNvPr id="11" name="Text 6"/>
          <p:cNvSpPr txBox="1"/>
          <p:nvPr/>
        </p:nvSpPr>
        <p:spPr>
          <a:xfrm>
            <a:off x="3305213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свитке удобно писать правила игры, план проекта или пожелания классу. Такой формат помогает сделать задание необычным и запоминающимся, а не похожим на обычный лист бумаги.
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3305213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идеи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плотной бумаги, ленты и пары нарисованных подсказок легко сделать домашний свиток-карту. На нём можно отметить дорогу к игрушечному кладу, а слегка состаренные края добавят загадочности и настроения настоящего приключения.
</a:t>
            </a:r>
            <a:endParaRPr lang="en-US" sz="942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сокровищ для игры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другом свитке можно записать добрые дела, важные даты или тёплые семейные воспоминания. Если аккуратно свернуть лист и перевязать его ленточкой, получится памятный предмет, который приятно хранить и показывать гостям.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 на рулоне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свиток своими руками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Материал, сворачивание и хранение решали почти всё: от них зависело, переживёт ли свиток время и останется ли текст читаемым.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секрета помогают свитку сохранять текст много лет.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данной презентации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2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 — письмо из далёкого прошлого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 напоминает, что люди давно умеют беречь слова и знания. Он помог нам увидеть начало пути к книге, а ещё оставил немного тайны и большого любопытства.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2026-05-27T14:42:05Z</dcterms:created>
  <dcterms:modified xsi:type="dcterms:W3CDTF">2026-05-27T14:42:05Z</dcterms:modified>
</cp:coreProperties>
</file>