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6012" y="691675"/>
            <a:ext cx="2772326" cy="37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5925" y="717000"/>
            <a:ext cx="4341900" cy="36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Былина о Садко и Морском царе: музыка, чудо и приключение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 гусляре Садко, где музыка творит чудеса и ведёт к морю.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795925" y="239150"/>
            <a:ext cx="65892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Былина — это старинный рассказ о героях, который звучит почти как песня. Его передавали устно, поэтому в нём есть напевность, повторы и торжественный тон.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Былина: песня, сказание, чудо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Садко — бедный новгородский гусляр, но его игра так красива, что люди слушают её с удивлением. Талант для него важнее богатства.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Гусли — старинный струнный инструмент. В былине они становятся не просто музыкальным сопровождением, а настоящим помощником героя в его необычной судьбе.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796350" y="3339125"/>
            <a:ext cx="73977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Садко показан смелым и находчивым человеком. Он верит в себя, не теряется перед трудностями и умеет отвечать на испытания достойно.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Садко
</a:t>
            </a:r>
            <a:endParaRPr lang="en-US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Новгород — город, где начинается история
</a:t>
            </a:r>
            <a:endParaRPr lang="en-US" sz="3081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37600" y="1342450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купцов и кораблей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Новгород в былине — богатый древний город, где кипит торговля. Здесь живут купцы, строятся ладьи, а на площади всегда много людей и новостей.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2786025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 воды и шум пристани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стоит у воды, поэтому реки и озёра очень важны для жизни. Легко представить деревянные дома, пристань и шумный берег Ильмень-озера.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начинается чудо в истории о Садко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былины развиваются от музыки у озера к спору, богатству и морскому путешествию.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4844" y="2550223"/>
            <a:ext cx="337500" cy="30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41656" y="2564378"/>
            <a:ext cx="337500" cy="27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03250" y="3152978"/>
            <a:ext cx="337500" cy="270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252450" y="370650"/>
            <a:ext cx="8059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с купцами и золотые рыбки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5799144" y="1721608"/>
            <a:ext cx="2505300" cy="19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героя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Морской царь помогает Садко, и его слова подтверждаются. Эпизод показывает, что в сказании рядом с обычной жизнью всегда живёт волшебство.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839556" y="1720978"/>
            <a:ext cx="2505300" cy="19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Смелые слова
</a:t>
            </a:r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Садко утверждает, что в Ильмень-озере есть золотые рыбки. Купцы сначала не верят ему и считают это выдумкой.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2259150" y="3966599"/>
            <a:ext cx="46257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Условие спора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Новгородские купцы заключают спор. Они уверены в своей правоте, но в былине всё решает не только случай, а ещё и чудо.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становится силой, которая меняет жизнь Садко. Оно открывает ему путь к чудесным событиям, славе и новым испытаниям.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Садко на гуслях звучит так, будто сама судьба слушает её. Музыка привлекает внимание Морского царя и вызывает удивление у людей.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357075" y="2209000"/>
            <a:ext cx="24066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былине талант музыканта ценится очень высоко. Герой не хвастается богатством, а побеждает именно мастерством, и это особенно важно.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как волшебная сила
</a:t>
            </a:r>
            <a:endParaRPr lang="en-US" sz="3200" dirty="0"/>
          </a:p>
        </p:txBody>
      </p:sp>
      <p:sp>
        <p:nvSpPr>
          <p:cNvPr id="11" name="Text 4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Морской царь и подводное царство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83700" y="13424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Морской царь живёт на дне моря и владеет водной стихией. В народном воображении он богатый, сильный и немного грозный, как сама буря.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83700" y="28848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Подводное царство выглядит сказочно: там блестят раковины, жемчуг и вода. Такой образ делает море загадочным, красивым и чуть-чуть пугающим.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80450" y="370650"/>
            <a:ext cx="77220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Плавание Садко и морская буря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1499500" y="3835025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Богатство и путь
</a:t>
            </a:r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Садко отправляется в море после своей победы и славы. Он уже не просто музыкант, а известный человек.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729578" y="154585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Начинается буря
</a:t>
            </a:r>
            <a:pPr algn="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пути погода резко меняется. Волны поднимаются, и корабль оказывается в опасности среди разгулявшегося моря.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511454" y="176130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Остановка посреди моря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Корабль не может двигаться дальше. Люди понимают, что морская стихия требует особого решения, и спокойное плавание заканчивается.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корабль останавливается посреди моря
</a:t>
            </a:r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событий показывает, как шторм приводит Садко к подводной встрече.
</a:t>
            </a:r>
            <a:endParaRPr lang="en-US" sz="272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Садко снова берёт гусли и начинает играть в подводном дворце, где его слушает сам Морской царь. Звук музыки наполняет всё вокруг необыкновенной силой.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Садко играет в подводном царстве
</a:t>
            </a:r>
            <a:endParaRPr lang="en-US" sz="3200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эту мелодию в подводном царстве начинается веселье: морские жители кружатся в танце, а вода словно дрожит и переливается, как живая.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Чудо в этой сцене красивое и тревожное одновременно. Музыка радует, но вместе с тем будит стихию, и море становится особенно непредсказуемым.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Эпизод показывает, что талант Садко очень велик. Обычная игра на гуслях превращается в событие, которое меняет настроение целого подводного мира.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25" y="1259702"/>
            <a:ext cx="3498000" cy="217600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3525" y="1259702"/>
            <a:ext cx="3498000" cy="217600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Святой Николай приходит на помощь
</a:t>
            </a:r>
            <a:endParaRPr lang="en-US" sz="3144" dirty="0"/>
          </a:p>
        </p:txBody>
      </p:sp>
      <p:sp>
        <p:nvSpPr>
          <p:cNvPr id="6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79" dirty="0"/>
          </a:p>
        </p:txBody>
      </p:sp>
      <p:sp>
        <p:nvSpPr>
          <p:cNvPr id="7" name="Text 2"/>
          <p:cNvSpPr txBox="1"/>
          <p:nvPr/>
        </p:nvSpPr>
        <p:spPr>
          <a:xfrm>
            <a:off x="799425" y="3662955"/>
            <a:ext cx="3498000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Светлый старец у моря
</a:t>
            </a:r>
            <a:pPr algn="ctr" indent="0" marL="0">
              <a:lnSpc>
                <a:spcPct val="100000"/>
              </a:lnSpc>
              <a:buNone/>
            </a:pPr>
            <a:r>
              <a:rPr lang="en-US" sz="7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некоторых пересказах былины рядом с Садко появляется Святой Николай. Он приходит как добрый и спокойный защитник, который не боится морской стихии. На фоне высоких волн его образ особенно ясен и светел, будто надежный маяк для путника.
</a:t>
            </a:r>
            <a:endParaRPr lang="en-US" sz="1324" dirty="0"/>
          </a:p>
        </p:txBody>
      </p:sp>
      <p:sp>
        <p:nvSpPr>
          <p:cNvPr id="8" name="Text 3"/>
          <p:cNvSpPr txBox="1"/>
          <p:nvPr/>
        </p:nvSpPr>
        <p:spPr>
          <a:xfrm>
            <a:off x="4813525" y="3662955"/>
            <a:ext cx="3498000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Путь, который нужно пережить
</a:t>
            </a:r>
            <a:pPr algn="ctr" indent="0" marL="0">
              <a:lnSpc>
                <a:spcPct val="100000"/>
              </a:lnSpc>
              <a:buNone/>
            </a:pPr>
            <a:r>
              <a:rPr lang="en-US" sz="7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море становится опасным, людям хочется верить в помощь свыше. Святой Николай в народной памяти связан с моряками и путешественниками, поэтому его появление в истории звучит очень естественно. Рядом видны корабль, гусли и бескрайняя вода.
</a:t>
            </a:r>
            <a:endParaRPr lang="en-US" sz="132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всех испытаний Садко возвращается в родной Новгород живым и невредимым. Для него это не просто дорога домой, а долгожданное завершение удивительного приключения.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домой в Новгород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045403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герой уже не только бедный гусляр, а человек, который побывал в морском царстве и сумел выдержать опасность. Его история становится особенно запоминающейся.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5784057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делает былину светлой и радостной. Родной город снова кажется тихим и уютным местом, где можно жить, играть на гуслях и вспоминать чудеса.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Садко изображён не просто музыкантом, а человеком с сильным характером. Он верит в свой талант и не прячется, когда приходится говорить с богатыми купцами.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 народ видит Садко
</a:t>
            </a:r>
            <a:endParaRPr lang="en-US" sz="3200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смелый и находчивый. Даже в трудные минуты Садко не теряется, а ищет выход, как настоящий герой народной былины.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 ценит в нём честность и верность своему делу. Садко не забывает, кто он такой, и остаётся верен гуслям и музыке.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путь показывает, что важны не только деньги и удача. Человека украшают талант, смелость, ум и любовь к родной земле.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7675" y="1739000"/>
            <a:ext cx="337500" cy="33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56725" y="1739000"/>
            <a:ext cx="337500" cy="33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85775" y="1757750"/>
            <a:ext cx="337500" cy="300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252450" y="370650"/>
            <a:ext cx="8059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былина о Садко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1277938" y="1612750"/>
            <a:ext cx="1536900" cy="21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талант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Талант может открыть человеку дорогу к признанию и уважению. Но его нужно развивать, как Садко развивает своё мастерство игры на гуслях.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099888" y="1612750"/>
            <a:ext cx="1544100" cy="21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Быть смелым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не боится спора, моря и неизвестности. Былина напоминает, что смелость помогает выдержать даже очень необычные испытания.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937600" y="1612750"/>
            <a:ext cx="1535400" cy="21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Помнить о доме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чудес и богатства Садко возвращается в Новгород. История учит ценить родной дом, близких людей и спокойную жизнь рядом с ними.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0909" y="1181550"/>
            <a:ext cx="3329981" cy="343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44575" y="1226375"/>
            <a:ext cx="40779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былине море похоже на живое существо. Оно то спокойно, то вдруг начинает сердиться, и от этого путь Садко становится тревожным и интересным.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768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моря в былине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944575" y="2918225"/>
            <a:ext cx="40779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моря помогает почувствовать тайну сказания. Тёмные волны, ветер, парус и сияние под водой делают историю яркой и немного загадочной.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былинах часто повторяются важные слова и целые выражения. Благодаря этому рассказ звучит размеренно, как будто его можно петь под гусли.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речи встречаются красивые устойчивые образы: «синее море», «красно солнышко». Такие слова сразу создают торжественное настроение и легко запоминаются.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796350" y="3339125"/>
            <a:ext cx="73977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Былинная речь звучит старинно и величаво. Она помогает слушателю представить героев, море и чудеса так, словно всё происходит прямо сейчас.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былинной речи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события былины о Садко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основных эпизодов былины — от игры на гуслях до возвращения в Новгород.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истории есть всё, что любит детское воображение: музыка, море, чудо и отважный герой. От этого сюжет кажется ярким и живым.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былина запоминается детям
</a:t>
            </a:r>
            <a:endParaRPr lang="en-US" sz="3200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Садко легко понять, потому что он умеет трудиться, попадает в трудности и всё же возвращается домой. Его путь вызывает сочувствие и интерес.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былине много образов, которые легко представить: гусли, волны, корабль, подводный дворец. Они помогают словно увидеть сказку своими глазами.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звучит и немного смешно, и очень красиво. Она напоминает, что сила искусства может быть настоящим чудом и даже менять судьбу.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5925" y="986125"/>
            <a:ext cx="36369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Садко — герой музыки, чуда и верности дому
</a:t>
            </a:r>
            <a:pPr algn="l" indent="0" marL="0">
              <a:lnSpc>
                <a:spcPct val="100000"/>
              </a:lnSpc>
              <a:buNone/>
            </a:pPr>
            <a:r>
              <a:rPr lang="en-US" sz="1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Былина о Садко соединяет музыку, древний Новгород и волшебный морской мир. Она учит ценить талант, смелость и любовь к родной земле.
</a:t>
            </a:r>
            <a:endParaRPr lang="en-US" sz="394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2026-05-24T19:37:49Z</dcterms:created>
  <dcterms:modified xsi:type="dcterms:W3CDTF">2026-05-24T19:37:49Z</dcterms:modified>
</cp:coreProperties>
</file>