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крупнейший островной регион мира
</a:t>
            </a:r>
            <a:endParaRPr lang="en-US" sz="2579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океан, острова, контрасты и уязвимость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Океания и что в неё входит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раскинулась между Азией и Америкой, объединяя материковую Австралию, островные страны и тысячи удалённых островов. Такое положение делает океан главным путём связи, но одновременно усложняет развитие региона.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черты островной Океании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Вулканическое происхождение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острова сформировались в результате вулканической деятельности, поэтому здесь встречаются высокие хребты, активные вулканы и плодородные почвы, особенно важные для земледелия и расселения людей.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острова и атоллы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горными островами в регионе распространены коралловые атоллы, лагуны и рифы. Это очень хрупкие экосистемы, чувствительные к потеплению океана и загрязнению воды.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виды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изоляция многих территорий привела к высокому эндемизму. В Океании сохранились растения и животные, которые почти нигде больше не встречаются, что повышает научную ценность региона.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уязвимость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прибрежные зоны и рифы страдают от вырубки, эрозии, штормов и изменения климата. Для островов особенно опасны потери природных ресурсов, от которых зависит повседневная жизнь.
</a:t>
            </a:r>
            <a:endParaRPr lang="en-US" sz="9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Океании: площадь и население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размеры территории и численность населения в регионе распределены очень неравномерно.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доминирует по площади, а среди островных стран наиболее населённой остаётся Папуа — Новая Гвинея.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World Bank, национальных статистических служб и CIA World Factbook, 2023–2024
</a:t>
            </a:r>
            <a:endParaRPr lang="en-US" sz="7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крупнейшая страна региона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занимает почти 7,7 млн км² и резко выделяется среди стран Океании. На её территории сочетаются пустыни, саванны, горные районы и протяжённые морские побережья.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живёт на востоке и юго-востоке, где сосредоточены Сидней, Мельбурн, Брисбен и столица Канберра. Здесь удобнее климат, транспорт и условия для работы.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опирается на добычу полезных ископаемых, сельское хозяйство, промышленность и сферу услуг. Такой набор отраслей делает страну одной из самых устойчивых в регионе.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Австралию часто связывают с Большим Барьерным рифом и уникальной фауной: кенгуру, коалой и утконосом. Эти символы подчёркивают необычность её природы и высокую ценность сохранения биоразнообразия.
</a:t>
            </a:r>
            <a:endParaRPr lang="en-US" sz="10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Зеландия: природа, города и культура маори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состоит из Северного и Южного островов, а её природа известна активной тектоникой, вулканами, гейзерами и влажным океаническим климатом, влияющим на образ жизни людей.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прежде всего на Северном острове, особенно в Окленде и Веллингтоне. Именно здесь находятся важнейшие центры управления, транспорта, образования и деловой активности.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пейзажи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Страну отличают ледники, фьорды, горные хребты и обширные пастбища. Благодаря этому Новая Зеландия воспринимается как территория с очень выразительным и узнаваемым природным ландшафтом.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маори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Новой Зеландии соединяет европейские традиции и наследие маори. Это заметно в языке, орнаментах, обрядах, символике и общественном уважении к исторической памяти коренного народа.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регионы Океании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устроены три главных культурных района островной части Океании.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связаны с историей заселения островов, их удалённостью и разной степенью контактов с внешним миром.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и этнокультурным справочникам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показывает, насколько дробной и исторически изолированной была островная Океания. Наряду с английским и французским здесь широко сохраняются местные языки и креольские формы речи.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Ethnologue; Encyclopaedia Britannica; оценки по языкам Папуа — Новой Гвинеи
</a:t>
            </a:r>
            <a:endParaRPr lang="en-US" sz="673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800+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сосредоточено в Папуа — Новой Гвинее, что делает её одним из самых языково разнообразных мест на Земле.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формировалось население Океании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заселения, колонизации и политического оформления региона.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28858"/>
            <a:ext cx="462878" cy="411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425" y="3076184"/>
            <a:ext cx="409349" cy="46782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13096"/>
            <a:ext cx="462927" cy="4114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36165"/>
            <a:ext cx="462724" cy="370179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Океании и его главные отрасли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Новая Зеландия имеют диверсифицированную экономику с развитой промышленностью и услугами, тогда как многие малые островные государства опираются на узкий набор отраслей.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островов важны рыболовство, порты и морские перевозки. Доступ к океану обеспечивает продовольствие и торговлю, но одновременно повышает зависимость от состояния мирового рынка.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приносит доход многим странам региона, особенно там, где природные ландшафты и тёплый климат становятся главным конкурентным преимуществом. Однако эта отрасль чувствительна к кризисам.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связности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крупных центров, нехватка земли и зависимость от импорта делают хозяйство Океании уязвимым. Поэтому значение транспорта, связи и внешних связей здесь особенно велико.
</a:t>
            </a:r>
            <a:endParaRPr lang="en-US" sz="12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экономической структуры крупных и малых стран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региона опираются на диверсифицированную экономику, тогда как на островах важнее отрасли, связанные с морем, сезонностью и внешними рынками.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и удалённее государство, тем выше его зависимость от узкого набора отраслей и импорта.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по обзорам экономики стран Океании и данным международных организаций; значения округлены для наглядного сопоставления.
</a:t>
            </a:r>
            <a:endParaRPr lang="en-US" sz="7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под давлением
</a:t>
            </a:r>
            <a:pPr algn="ctr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Австралии тянется крупнейшая коралловая система мира, где сосредоточены тысячи видов морских организмов. Но потепление воды, загрязнение и штормы постепенно ослабляют риф, превращая его из символа богатства природы в хрупкий индикатор климатических изменений.
</a:t>
            </a:r>
            <a:endParaRPr lang="en-US" sz="991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живущие рядом с океаном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тихоокеанских государств рифы и лагуны — это не только красивый пейзаж, но и источник рыбы, защиты берега и дохода от туризма. Когда кораллы белеют, разрушается сразу несколько основ местной жизни: питание, занятость и природная защита.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 грани исчезновения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атоллы особенно уязвимы, потому что их суша возвышается над морем лишь на несколько метров. Повышение уровня океана, засоление почв и эрозия берегов сужают пространство для жилья, сельского хозяйства и пресной воды, делая каждую потерю земли ощутимой.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экологические угрозы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Океании и его влияние на жизнь людей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и субтропики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островов лежит в тёплых поясах, где важны высокая влажность и сезонность осадков. Это определяет сроки посевов, выбор культур и режим повседневной жизни.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островах запасы пресной воды ограничены, поэтому дождевое питание и защита подземных линз пресной воды становятся жизненно важными для населения и сельского хозяйства.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и штормы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тропических штормов влияет на строительство, транспорт и безопасность побережий. Жителям нужны прочные дома, надёжные укрытия и заранее отработанные планы эвакуации.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поселений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заставляют размещать жильё, дороги и порты с учётом наводнений, жары и ветров. Для островов это вопрос не удобства, а устойчивости всей территории.
</a:t>
            </a:r>
            <a:endParaRPr lang="en-US" sz="9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малых островных государств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основные риски связаны не только с природой, но и с ограниченностью ресурсов и пространства.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остров и уже его ресурсная база, тем сильнее последствия даже умеренных климатических колебаний.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ООН, региональных экологических обзоров и национальных докладов тихоокеанских государств.
</a:t>
            </a:r>
            <a:endParaRPr lang="en-US" sz="7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 и политическая карта региона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мореплаватели постепенно включили острова Океании в карты и морские маршруты, открыв путь к последующему политическому и торговому контролю.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Великобритания, Франция, Германия, США и Нидерланды закрепили влияние на многие территории региона, формируя колониальные владения и сферы контроля.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начался распад колониальной системы: часть территорий получила независимость, а часть сохранила статус зависимых или ассоциированных.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Океании остаётся неоднородной: рядом существуют суверенные государства, заморские территории и ассоциированные образования с разной степенью самостоятельности.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крупнейшие города Океании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сосредоточены университеты, порты и административные функции, поэтому именно они задают ритм региональной экономики и миграции населения.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характерна прежде всего для Австралии и Новой Зеландии; на островах она ограничена размерами территории и инфраструктурой.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 городскому населению и крупнейшим агломерациям на основе данных национальных статистических служб и международных баз; значения представлены для сопоставления.
</a:t>
            </a:r>
            <a:endParaRPr lang="en-US" sz="7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пространство связи и передвижения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островных стран морские линии — это не периферия, а главная транспортная артерия. Через порты поступают продукты, топливо, лекарства и строительные материалы, без которых жизнь на островах затруднена.
</a:t>
            </a:r>
            <a:endParaRPr lang="en-US" sz="1014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расстояниях между островами авиация часто заменяет сухопутные дороги. Самолёты связывают столицы, удалённые атоллы и внешние рынки, обеспечивая деловые поездки и экстренную помощь.
</a:t>
            </a:r>
            <a:endParaRPr lang="en-US" sz="1014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народов Полинезии и соседних регионов море связано не только с экономикой, но и с исторической памятью. Навигация по звёздам и строительство каноэ сохраняются как часть традиционной идентичности.
</a:t>
            </a:r>
            <a:endParaRPr lang="en-US" sz="1031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островами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Тихом океане вода одновременно разделяет и объединяет. Именно поэтому морская коммуникация в Океании — это основа торговли, семьи, миграции и культурного обмена.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 международное сотрудничество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2081879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Климатическое финансирование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Островным государствам нужны средства на защиту берегов, восстановление экосистем и адаптацию инфраструктуры. Без внешней поддержки многие проекты остаются слишком дорогими для национальных бюджетов.
</a:t>
            </a:r>
            <a:endParaRPr lang="en-US" sz="954" dirty="0"/>
          </a:p>
        </p:txBody>
      </p:sp>
      <p:sp>
        <p:nvSpPr>
          <p:cNvPr id="12" name="Text 3"/>
          <p:cNvSpPr txBox="1"/>
          <p:nvPr/>
        </p:nvSpPr>
        <p:spPr>
          <a:xfrm>
            <a:off x="2001832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рифов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коралловых экосистем важно не только для природы, но и для рыболовства, туризма и береговой безопасности. Региональные программы помогают координировать охрану рифов и мониторинг.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3719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связанность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удалённых островов надёжный интернет и связь стали условием образования, медицины и управления. Развитие цифровой инфраструктуры сокращает изоляцию и повышает устойчивость сообществ.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5619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острова часто зависят от импорта продуктов, поэтому устойчивое сельское хозяйство и морские ресурсы имеют стратегическое значение. Сотрудничество помогает снижать риски перебоев поставок.
</a:t>
            </a:r>
            <a:endParaRPr lang="en-US" sz="954" dirty="0"/>
          </a:p>
        </p:txBody>
      </p:sp>
      <p:sp>
        <p:nvSpPr>
          <p:cNvPr id="15" name="Text 6"/>
          <p:cNvSpPr txBox="1"/>
          <p:nvPr/>
        </p:nvSpPr>
        <p:spPr>
          <a:xfrm>
            <a:off x="7197533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организации усиливают голос тихоокеанских стран на международных переговорах. Совместные решения особенно важны при стихийных бедствиях, когда скорость и координация определяют масштаб потерь.
</a:t>
            </a:r>
            <a:endParaRPr lang="en-US" sz="9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Связи, определяющие будущее Океании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климатические, экономические и социальные процессы усиливают друг друга и почему региональная кооперация становится ключевым ответом.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где океан формирует будущее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показывает, как природа, экономика и культура переплетены особенно тесно. Судьба региона будет зависеть от того, смогут ли его страны сохранить хрупкие экосистемы и одновременно укрепить устойчивость обществ.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2026-06-03T05:15:06Z</dcterms:created>
  <dcterms:modified xsi:type="dcterms:W3CDTF">2026-06-03T05:15:06Z</dcterms:modified>
</cp:coreProperties>
</file>