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Восточно-Белорусская провинция: природные условия, население и 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Равнины, реки, леса и болота формируют облик востока Беларуси.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расположена провинция и чем она выделяется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Восточно-Белорусская провинция занимает значительную часть востока страны. Ее пространство объединяют равнинный рельеф, бассейны крупных рек и переходные черты между лесными и более открытыми ландшафтами.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основа и рельеф территории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фундамент
</a:t>
            </a:r>
            <a:pPr algn="l" indent="0" marL="0">
              <a:lnSpc>
                <a:spcPct val="100000"/>
              </a:lnSpc>
              <a:buNone/>
            </a:pPr>
            <a:r>
              <a:rPr lang="en-US" sz="4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лежит на кристаллическом основании Русской платформы, перекрытом мощными четвертичными отложениями. Именно они сформировали современный облик поверхности и разнообразие местных форм рельефа.
</a:t>
            </a:r>
            <a:endParaRPr lang="en-US" sz="1072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Ландшафтная мозаика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Пониженные водно-ледниковые участки чередуются с более сухими возвышенными местами. Такая мозаичность определяет различия в почвах, увлажнении и возможностях хозяйственного использования земель.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равнин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региона характерны моренно-волнистые равнины, зандровые пространства и широкие речные долины. Перепады высот невелики, поэтому поверхность кажется почти ровной и удобной для освоения.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4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Пологий рельеф облегчает земледелие, строительство и расселение, но одновременно делает территорию уязвимой к переувлажнению. Поэтому состояние водного режима здесь особенно важно для устойчивого развития.
</a:t>
            </a:r>
            <a:endParaRPr lang="en-US" sz="1072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древних оледенений хорошо читаются в рельефе провинции. Моренные гряды и холмы напоминают о движении ледника, который оставил после себя неравномерно распределенные пески, суглинки и валуны. Именно поэтому поверхность выглядит неоднородной и живописной.
</a:t>
            </a:r>
            <a:endParaRPr lang="en-US" sz="785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Моренные холмы и гряды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отдельных участках распространены песчаные зандровые поверхности. Они возникли там, где талые воды перерабатывали ледниковые отложения и выносили более мелкий материал. Такие территории обычно беднее по почвам, но хорошо отражают историю формирования региона.
</a:t>
            </a:r>
            <a:endParaRPr lang="en-US" sz="785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Зандровые равнины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Водно-ледниковые понижения и речные долины связывают разные части ландшафта в единую систему. Здесь дольше сохраняется влага, развиваются луга и заболоченные участки, а природные условия заметно отличаются от соседних более сухих пространств.
</a:t>
            </a:r>
            <a:endParaRPr lang="en-US" sz="832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и понижения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ледник создал современный ландшафт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достаточно влажный, а максимум осадков приходится на лето. Это поддерживает развитие лесов, лугов и болотных комплексов.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холодная и неустойчивая, лето умеренно теплое. В теплый сезон поступает основная часть влаги, что усиливает роль вод и переувлажнения.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показатели Восточно-Белорусской провинции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96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многолетним климатическим нормам для востока Беларуси; школьный атлас.
</a:t>
            </a:r>
            <a:endParaRPr lang="en-US" sz="7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942445"/>
            <a:ext cx="4775700" cy="15240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формируют опорный каркас территории, направляют расселение и поддерживают сельское хозяйство в долинах и поймах.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объединяют природные и хозяйственные районы. Их долины служат коридорами расселения, а поймы остаются ценными для сельского использования.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реки и их географическое значение
</a:t>
            </a:r>
            <a:endParaRPr lang="en-US" sz="241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Физико-географические карты Беларуси, школьный атлас.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53798"/>
            <a:ext cx="435600" cy="34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37563"/>
            <a:ext cx="435600" cy="38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20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670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природная продуктивность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Переувлажненные понижения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поймах и низинах встречаются аллювиальные, торфяно-болотные и болотные почвы. Они богаты влагой, но требуют регулирования водного режима для устойчивого земледелия.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Дерново-подзолистые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наиболее распространены на водоразделах и часто имеют песчаный или супесчаный состав. Их естественное плодородие невысокое, поэтому урожайность сильно зависит от агротехники.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удобрений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гумуса и подзолистость ограничивают продуктивность многих участков. Чтобы повысить отдачу земель, применяют известкование, минеральные и органические удобрения.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Мелиорация и севооборот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Осушение, грамотное чередование культур и учет свойств почв помогают снизить потери урожая. Без этих мер хозяйственное использование территории становится менее эффективным.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болота и их роль в природных комплексах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покров образуют сосна, береза, ель и осина, а в более влажных местах встречается ольха. Такое сочетание делает леса разнообразными по составу и внешнему облику.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Подлесок и напочвенный покров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Черника, брусника, папоротники, мхи и лесные травы создают устойчивые сообщества, которые хорошо приспособлены к влажному климату и подзолистым почвам востока Беларуси.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болот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 заболоченные низины накапливают влагу, выравнивают сток и уменьшают риск резких колебаний уровня воды. Они также служат местом обитания многих редких видов.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лесов и болот важно не только для биоразнообразия, но и для устойчивости всего ландшафта. Именно эти компоненты поддерживают природное равновесие региона.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землепользования показывает, насколько тесно природные комплексы связаны с хозяйственным освоением территории.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лесов и агроландшафтов подтверждает высокую освоенность региона. Болота и поймы сохраняют важную природную роль, несмотря на меньшую площадь.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основных типов ландшафтов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91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физико-географическим картам и школьному атласу Беларуси.
</a:t>
            </a:r>
            <a:endParaRPr lang="en-US" sz="7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543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601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38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и биоразнообразие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млекопитающие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Лось, кабан, косуля, заяц-беляк и лисица связаны прежде всего с лесными массивами. Их численность зависит от сохранности местообитаний и режима охраны.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вод и болот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Бобр, выдра и барсук особенно заметны вблизи рек и заболоченных участков. Эти виды чувствительны к изменению русел, загрязнению воды и сокращению естественных биотопов.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открытых и влажных мест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Тетерев, рябчик, аист, цапля, журавль и утка-кряква отражают разнообразие лесных, луговых и водно-болотных условий. Именно поэтому орнитофауна здесь особенно богата.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уязвимости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биоразнообразие влияют охота, фрагментация лесов, осушение болот и хозяйственное преобразование пойм. Сохранение природных территорий помогает удерживать экологическое равновесие.
</a:t>
            </a:r>
            <a:endParaRPr lang="en-US" sz="12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связь рельефа, водной сети, освоения территорий и роста хозяйственной нагрузки.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определяет хозяйство региона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региона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Главу сельского хозяйства региона составляет молочно-мясное скотоводство, которое опирается на кормовую базу, луга и пастбища, а также на близость перерабатывающих предприятий.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Переувлажнение, песчаные и супесчаные почвы снижают устойчивость урожаев, поэтому особенно важны мелиорация, известкование и грамотный севооборот.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пашне выращивают зерновые, картофель, лен и кормовые травы; в отдельных районах развиваются овощеводство и производство кормов для животноводства.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хозяйства зависит от качества земель, водного режима и природной зональности, поэтому наиболее продуктивны участки с лучшими почвами и удобным рельефом.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их функции в расселении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административная роль, промышленность и транспорт вместе формируют опорную сеть расселения Восточной Беларуси.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тяготеют к рекам и магистралям; вместе с Жлобином, Оршей, Речицей и Мозырем они образуют каркас расселения региона.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данные Беларуси; школьный атлас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природно-сырьевая база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профиль провинции складывается вокруг машиностроения, деревообработки, пищевой и химической промышленности, а также производства строительных материалов, что связано с крупными городами и транспортными узлами.
</a:t>
            </a:r>
            <a:endParaRPr lang="en-US" sz="938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производства используются древесина, торф, глины, пески и другое минерально-строительное сырье, поэтому многие предприятия ориентированы на переработку доступных природных ресурсов.
</a:t>
            </a:r>
            <a:endParaRPr lang="en-US" sz="1025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Гомель, Могилев, Бобруйск и другие центры концентрируют рабочую силу, инженерные кадры и инфраструктуру, что делает промышленное развитие более устойчивым и взаимосвязанным.
</a:t>
            </a:r>
            <a:endParaRPr lang="en-US" sz="1083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предприятий вблизи транспортных линий сокращает издержки и ускоряет поставки, а близость сырьевой базы снижает зависимость от дальних перевозок.
</a:t>
            </a:r>
            <a:endParaRPr lang="en-US" sz="108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чувствительность проявляют почвы, водные экосистемы и болотные комплексы, особенно в районах активного землепользования и плотной городской застройки.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нагрузки, связанные с освоением территории; значит, приоритетом должны стать водоохранные меры, ограничение распашки и восстановление природных буферов.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 виды антропогенной нагрузки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63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и региональным природоохранным наблюдениям
</a:t>
            </a:r>
            <a:endParaRPr lang="en-US" sz="7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природные территории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охраняют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Заказники, памятники природы и лесные резервации сохраняют пойменные ландшафты, старовозрастные леса, редкие виды и участки с естественным водным режимом.
</a:t>
            </a:r>
            <a:endParaRPr lang="en-US" sz="916" dirty="0"/>
          </a:p>
        </p:txBody>
      </p:sp>
      <p:sp>
        <p:nvSpPr>
          <p:cNvPr id="9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территории поддерживают биоразнообразие, уменьшают эрозию, регулируют сток и служат природным барьером против деградации почв и истощения водных ресурсов.
</a:t>
            </a:r>
            <a:endParaRPr lang="en-US" sz="1017" dirty="0"/>
          </a:p>
        </p:txBody>
      </p:sp>
      <p:sp>
        <p:nvSpPr>
          <p:cNvPr id="10" name="Text 4"/>
          <p:cNvSpPr txBox="1"/>
          <p:nvPr/>
        </p:nvSpPr>
        <p:spPr>
          <a:xfrm>
            <a:off x="530227" y="3394482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охраняемых участков показывает, что хозяйственное освоение должно сочетаться с бережным отношением к экосистемам и долгосрочным экологическим планированием.
</a:t>
            </a:r>
            <a:endParaRPr lang="en-US" sz="9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длительное взаимодействие платформенной основы, ледниковых процессов и последующего природного развития территории.
</a:t>
            </a:r>
            <a:endParaRPr lang="en-US" sz="938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формировались современные ландшафты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Историко-географическая роль территории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Днепра, Сожа и Березины привлекали людей удобными переправами, водой и рыбой, поэтому поселения возникали рано и сравнительно густо.
</a:t>
            </a:r>
            <a:endParaRPr lang="en-US" sz="1059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заселение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пути связывали разные районы восточной Беларуси, облегчали торговлю и перемещение людей, а также поддерживали связь между сельскими и городскими поселениями.
</a:t>
            </a:r>
            <a:endParaRPr lang="en-US" sz="908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обмена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пересечении водных и сухопутных маршрутов усиливались Могилев, Гомель, Бобруйск и другие центры, где сосредоточивались ремесло, управление и торговля.
</a:t>
            </a:r>
            <a:endParaRPr lang="en-US" sz="1025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сегодня историческая роль региона связана с выгодным положением внутри страны: реки и транспортные коридоры продолжают определять хозяйственные и расселенческие связи.
</a:t>
            </a:r>
            <a:endParaRPr lang="en-US" sz="908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Восточно-Белорусской провинции
</a:t>
            </a:r>
            <a:endParaRPr lang="en-US" sz="2483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Провинция расположена на Восточно-Европейской равнине, поэтому для нее типичны небольшие высоты, слабая расчлененность поверхности и преобладание ровных участков.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ландшафтов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соседствуют леса, болота, поймы, сельскохозяйственные земли и урбанизированные пространства, что создает особенно разнообразную и контрастную природную структуру.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освоенность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давно и активно используется человеком: развиты земледелие, промышленность, транспорт и добыча местного сырья, особенно в районах крупных городов.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уязвимость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освоение делает природу чувствительной к загрязнению, осушению и деградации почв, поэтому устойчивость региона напрямую зависит от бережного природопользования.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Беларусь: природа и хозяйство в единой 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Восточно-Белорусская провинция наглядно показывает, как равнинный рельеф, реки, леса и болота формируют расселение, экономику и экологические ограничения территории. Ее будущее зависит от разумного природопользования и охраны ресурсов.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2026-06-03T00:43:54Z</dcterms:created>
  <dcterms:modified xsi:type="dcterms:W3CDTF">2026-06-03T00:43:54Z</dcterms:modified>
</cp:coreProperties>
</file>