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дышать, если кругом дым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опасен, даже если огня не видно: учимся дышать безопасно.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— это не просто серый туман. В нём есть мелкие частицы и газы, которые вредят лёгким и могут вызвать кашель, слабость и головную боль. В комнате он быстро становится опасным.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дым опасен для дыхания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38" y="1526101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12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3975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8425" y="1508701"/>
            <a:ext cx="391500" cy="34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60650" y="1526101"/>
            <a:ext cx="391500" cy="313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сигналы опасного воздуха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278542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гари
</a:t>
            </a:r>
            <a:pPr algn="ctr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пахнет горелым, воздух может быть уже загрязнён дымом. Не стоит ждать, пока станет сильнее: лучше сразу искать место, где дышится легче и нет этого резкого запаха.
</a:t>
            </a:r>
            <a:endParaRPr lang="en-US" sz="1138" dirty="0"/>
          </a:p>
        </p:txBody>
      </p:sp>
      <p:sp>
        <p:nvSpPr>
          <p:cNvPr id="21" name="Text 3"/>
          <p:cNvSpPr txBox="1"/>
          <p:nvPr/>
        </p:nvSpPr>
        <p:spPr>
          <a:xfrm>
            <a:off x="3863017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дышать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становится тяжело делать вдох, появляется кашель или першит в горле, это тревожный сигнал. Так организм показывает, что воздух уже не подходит для дыхания.
</a:t>
            </a:r>
            <a:endParaRPr lang="en-US" sz="1139" dirty="0"/>
          </a:p>
        </p:txBody>
      </p:sp>
      <p:sp>
        <p:nvSpPr>
          <p:cNvPr id="22" name="Text 4"/>
          <p:cNvSpPr txBox="1"/>
          <p:nvPr/>
        </p:nvSpPr>
        <p:spPr>
          <a:xfrm>
            <a:off x="207077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Серый туман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комнате или на улице появляется сероватая дымка, видимость ухудшается. Это знак, что в воздухе есть дым, и находиться рядом долго нельзя.
</a:t>
            </a:r>
            <a:endParaRPr lang="en-US" sz="1171" dirty="0"/>
          </a:p>
        </p:txBody>
      </p:sp>
      <p:sp>
        <p:nvSpPr>
          <p:cNvPr id="23" name="Text 5"/>
          <p:cNvSpPr txBox="1"/>
          <p:nvPr/>
        </p:nvSpPr>
        <p:spPr>
          <a:xfrm>
            <a:off x="565522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Резь и слёзы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Жжение в глазах, слёзы и чихание часто появляются раньше, чем становится совсем плохо. Такие признаки нельзя игнорировать: нужно уходить туда, где воздух чище.
</a:t>
            </a:r>
            <a:endParaRPr lang="en-US" sz="1171" dirty="0"/>
          </a:p>
        </p:txBody>
      </p:sp>
      <p:sp>
        <p:nvSpPr>
          <p:cNvPr id="24" name="Text 6"/>
          <p:cNvSpPr txBox="1"/>
          <p:nvPr/>
        </p:nvSpPr>
        <p:spPr>
          <a:xfrm>
            <a:off x="7447454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и тошнота
</a:t>
            </a:r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Головокружение, сонливость, тошнота или странная слабость могут означать, что дым уже действует на организм. В такой ситуации нужна помощь взрослых и свежий воздух.
</a:t>
            </a:r>
            <a:endParaRPr lang="en-US" sz="11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действий, если появился дым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безопасным действиям при запахе гари или задымлении.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лучше быть ниже уровня дыма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Горячий дым поднимается вверх, а у пола воздух часто остаётся немного чище. Поэтому в задымлённом месте легче дышать, если наклониться и двигаться низко, не поднимая лишнюю пыль.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положение не делает воздух безопасным полностью, но помогает выиграть время до выхода. Чем меньше дыма попадает в рот и нос, тем проще сохранять силы и не начать кашлять.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можно прикрыть рот и нос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чистая влажная ткань, носовой платок или край футболки. Такое прикрытие задерживает часть дыма и немного облегчает дыхание, но не заменяет выход к свежему воздуху.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ткань стала сухой, грязной или слишком горячей, она помогает хуже. Поэтому не задерживайся рядом с дымом: прикрывай рот и нос и двигайся туда, где воздух чище.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нужно думать, что ткань спасает полностью. Это только временная помощь. Самое важное — как можно быстрее уйти из задымлённого места и позвать взрослых.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делать в дыму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прятаться под одеяло, в шкаф или в другое тесное место. Дым может попасть туда тоже, а выбраться потом станет труднее и страшнее.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возвращаться за игрушками, тетрадями, телефоном или другими вещами. В дыму вещи не важнее здоровья, поэтому сначала нужно спасаться, а потом думать обо всём остальном.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открывать дверь в горячее или сильно дымное помещение. За дверью может быть ещё опаснее, чем кажется, и туда не стоит заглядывать даже одним глазком.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стоять на месте из любопытства и ждать, пока дым рассеется сам. Он может стать гуще и вреднее, поэтому нужно действовать сразу.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дым в доме и дверь тёплая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открывай дверь, если она тёплая или горячая. Это может означать, что за ней опасно и туда лучше не идти.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Оставь дверь закрытой. Так можно немного уменьшить попадание дыма в комнату и выиграть время.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ткань, прикрой щели у двери. После этого позови на помощь и назови свой адрес.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Подойди к окну только если это безопасно, и жди взрослых или спасателей, не открывая дверь.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дым на улице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Старайся уйти от источника дыма туда, где воздух чище. Иногда помогает ближайшее здание, магазин, подъезд или другое безопасное место, куда можно зайти без риска.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стой рядом и не вдыхай дым просто из любопытства. Даже на улице он может щипать глаза, вызывать кашель и быстро утомлять организм.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взрослые, держись рядом с ними и слушай их указания. Вместе легче выбрать безопасный путь и не потеряться в суете.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звонок 112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в каких случаях нужно немедленно обращаться за помощью.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себя, пока ждёшь помощь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65163" y="13347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успокоиться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медленный вдох и спокойный выдох. Не беги и не маши руками: так ты тратишь силы и можешь надышаться дымом ещё сильнее.
</a:t>
            </a:r>
            <a:endParaRPr lang="en-US" sz="1329" dirty="0"/>
          </a:p>
        </p:txBody>
      </p:sp>
      <p:sp>
        <p:nvSpPr>
          <p:cNvPr id="10" name="Text 3"/>
          <p:cNvSpPr txBox="1"/>
          <p:nvPr/>
        </p:nvSpPr>
        <p:spPr>
          <a:xfrm>
            <a:off x="3265163" y="382742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Ждать взрослых и спасателей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Остановись в безопасном месте и не мешай помощи. Если рядом есть взрослый, слушай его команды. При опасности сразу звони 112 и называй адрес.
</a:t>
            </a:r>
            <a:endParaRPr lang="en-US" sz="1329" dirty="0"/>
          </a:p>
        </p:txBody>
      </p:sp>
      <p:sp>
        <p:nvSpPr>
          <p:cNvPr id="11" name="Text 4"/>
          <p:cNvSpPr txBox="1"/>
          <p:nvPr/>
        </p:nvSpPr>
        <p:spPr>
          <a:xfrm>
            <a:off x="6443138" y="1978500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к более чистому воздуху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путь безопасен, иди к выходу, двери или окну. Держись ниже и прикрой рот и нос тканью, чтобы дым попадал в дыхание меньше.
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в комнате: как он заполняет воздух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кажется, что дыма мало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небольшой комнате дым быстро расползается по всему пространству. Сначала его может быть видно только у потолка, но дышать уже становится тяжело, а воздух — тёплым и неприятным.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опасность рядом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Угарный газ нельзя увидеть глазами и часто нельзя почувствовать сразу. Поэтому человек может думать, что всё в порядке, хотя воздух уже опасен. Именно так дым особенно коварен.
</a:t>
            </a:r>
            <a:endParaRPr lang="en-US" sz="1064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и дверь становятся ориентиром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комнате скапливается дым, у двери и у окна меняется движение воздуха. Через открытый путь может уходить часть дыма, но без помощи взрослых выходить нужно только безопасным путём.
</a:t>
            </a:r>
            <a:endParaRPr lang="en-US" sz="10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звонить сразу, если человек кашляет, не может говорить, теряет сознание или не выходит сам.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номер экстренной помощи. Он нужен, когда дым уже угрожает жизни и ждать нельзя ни минуты.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номер вызова экстренных служб в Российской Федерации: 112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особенно важно слушать взрослых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ниже ростом чаще оказываются ближе к слою дыма у пола, поэтому вредный воздух может попасть в дыхание раньше. Поэтому важно сразу идти туда, куда велят взрослые.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дыхательные пути уже, и даже немного дыма может вызвать сильный кашель, слёзы и чувство нехватки воздуха. Не стоит пытаться «перетерпеть» или стоять на месте.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безопасное решение — не спорить, не прятаться и не возвращаться за вещами. Нужно быстро уходить из опасного места и выполнять указания взрослых шаг за шагом.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96676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5691" y="3270876"/>
            <a:ext cx="299025" cy="39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296226"/>
            <a:ext cx="391500" cy="34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полезно запомнить заранее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данные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помнить домашний адрес и фамилию взрослого, с которым ты живёшь. Это помогает быстро объяснить, где нужна помощь, если вокруг дым и всё нужно делать очень быстро.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112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экстренной помощи стоит знать наизусть. Тогда не придётся вспоминать его в панике — можно сразу сообщить об опасности и назвать адрес.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встречи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договоритесь, где семья встречается на улице. Это особенно важно, если пришлось выйти из дома в дыму и нужно быстро убедиться, что все рядом.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выходу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Запомни, где находится ближайший выход и какой путь к нему самый короткий. Когда нужно действовать быстро, знакомая дорога помогает не растеряться.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действий, если дым попал в комнату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запоминания дома и в школе: сначала безопасность, потом вызов помощи.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выхода на свежий воздух
</a:t>
            </a:r>
            <a:endParaRPr lang="en-US" sz="2737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Отойди подальше от дыма и стой или сиди спокойно. Не бегай: организму нужно немного времени, чтобы дыхание стало ровнее и силы не уходили слишком быстро.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возвращаться в здание без разрешения взрослых или спасателей. Даже если очень хочется проверить игрушку или рюкзак, это может быть опасно снова.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кашель не проходит, болит грудь, появилась слабость или тошнота, нужна медицинская помощь. Такие признаки нельзя игнорировать, даже если кажется, что всё уже позади.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 дыме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если огня не видно, значит всё безопасно. На самом деле дым может быть опасным и без пламени, а ещё в нём бывает угарный газ, который не видно и не слышно.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можно просто ненадолго задержать дыхание и подождать. Это не спасает надолго. Дым быстро раздражает горло и лёгкие, поэтому нужно сразу уходить к более чистому воздуху.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без паники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запомни, где находится выход, и потренируйся идти к нему спокойным шагом. Знакомый маршрут помогает не суетиться, когда вокруг дым и все волнуются.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Договорись с семьёй о месте встречи и выучи номер 112. Тогда в трудный момент не придётся думать слишком долго: сначала помощь, потом встреча со своими.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тренировка дома или в школе делает действия привычными. Когда правило уже знакомо, легче сохранить дыхание, силы и хорошее настроение — даже если ситуация совсем не весёлая.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дым — не время для любопытства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появился дым, не стой и не разглядывай его. Уходи к чистому воздуху, держись ниже, прикрывай рот и нос тканью и сразу зови взрослых или 112.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2026-05-21T08:36:39Z</dcterms:created>
  <dcterms:modified xsi:type="dcterms:W3CDTF">2026-05-21T08:36:39Z</dcterms:modified>
</cp:coreProperties>
</file>