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зарубежной литературы: книги, герои и вечные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книгам разных стран и эпох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расширяют кругозор, знакомят с традициями разных народов и учат видеть человека в разных жизненных обстоятельствах. Через переводы в русскую культуру вошли Шекспир, Андерсен, Дефо, Твен и другие классики.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зарубежную литературу в школе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эпические сказания Древней Греции и Рима создали первые яркие образы героев, богов и испытаний.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1919435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звучат легенды, рыцарские повести и представления о чести, верности и подвиге.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452628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 XVIII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интерес к личности человека, его разуму, выбору и месту в обществе.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4909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становится ближе к повседневной жизни, усиливаются реализм, психологизм и внимание к детству.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041334" y="2094456"/>
            <a:ext cx="1365661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новые формы повествования, а внутренний мир героя и его моральный выбор выходят на первый план.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зарубежная литература
</a:t>
            </a:r>
            <a:endParaRPr lang="en-US" sz="2000" dirty="0"/>
          </a:p>
        </p:txBody>
      </p:sp>
      <p:sp>
        <p:nvSpPr>
          <p:cNvPr id="15" name="Text 6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эпохи зарубежной литературы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смену эпох, но и постепенное усложнение образа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мифологического подвига литература движется к человеку, его чувствам, повседневности и внутреннему выбору.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зарубежной литературы для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мифы и первые литературные образы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объяснённый через миф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мифы рассказывали о происхождении мира, природных явлениях и поступках богов. Они помогали людям объяснить то, что невозможно было понять иначе.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ставшие вечными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Геракла, Одиссея, Ахилла, Персея и Прометея стали основой для многих сюжетов в литературе, искусстве и театре.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показал, что герои раскрываются не только в поступках, но и во внутренней борьбе. Его персонажи часто стоят перед трудным выбором.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и изображение сильных характеров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«Ромео и Джульетта», «Гамлет», «Макбет» и «Отелло» учат видеть, как решения человека влияют на его судьбу и судьбы других.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трагедиях и комедиях писателя важны любовь, долг, ревность, сомнение, власть и ответственность. Эти темы остаются понятными и современным читателям.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авторы зарубежной литературы и их произведения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авторов помогает увидеть, как разные книги говорят о близких человеку ценностях.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разные сюжеты, но во всех произведениях важно испытание характера и нравственный выбор.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зарубежной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повести для детей и подростков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события и сказочные образы делают чтение увлекательным и помогают говорить о важных качествах человека в понятной форме.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Андерсена, Киплинга и Кэрролла учат доброте, верности, смелости и умению отличать добро от зла.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взрослению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ошибаются, сомневаются и учатся отвечать за свои поступки, поэтому их истории близки подросткам.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через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текст похож на сказку или игру воображения, он помогает понять, как важно быть честным, внимательным и любознательным.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Приключенческий роман и образ путешествия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приключенческих книгах герой почти всегда покидает привычный мир и попадает в опасные обстоятельства. Дорога, море, остров или неизвестная местность становятся проверкой его силы и характера.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«Острове сокровищ», «Робинзоне Крузо» и «Приключениях Тома Сойера» особенно заметны смелость, находчивость и выдержка. Путешествие помогает герою взрослеть и принимать самостоятельные решения.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встречаются в зарубежной классике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 в одном произведении, поэтому один сюжет может говорить сразу о нескольких жизненных вопросах.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в школьном чтении становятся приключение и взросление, а вместе с ними — дружба, выбор и справедливость.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школьного чтения для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зарубежной литературе обращает внимание на сильные чувства, мечту, тайну и необычные обстоятельства. Его герои часто действуют на пределе возможностей и стремятся к идеалу, даже если путь к нему оказывается трудным.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показывает жизнь такой, какой она бывает в действительности: с обычными заботами, правдивыми характерами и понятными конфликтами. Благодаря этому читатель видит не только сюжет, но и повседневные обстоятельства, в которых раскрывается человек.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создает условный мир, где возможны чудеса, превращения и невероятные события. Но такие произведения нередко говорят о самых серьезных вещах: о выборе, доброте, верности и ответственности перед другими.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Романтизм, реализм и фантастика в зарубежных произведениях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текста помогает увидеть связь между автором, сюжетом, героями и главной мыслью произведения.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зарубежное произведение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роль русской читательской традиции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которые запоминает читатель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перевод закрепляет привычные названия героев и книг, которые потом повторяются в учебниках и библиотеках. Так литература другой страны входит в русскую читательскую традицию и становится частью общего культурного опыта нескольких поколений.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заговорила по-русски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зарубежное произведение переводят на русский язык, оно становится ближе школьнику: знакомые слова помогают услышать голос автора без языкового барьера. При этом переводчик старается сохранить смысл, настроение и особый ритм фраз, чтобы текст не потерял свою выразительность.
</a:t>
            </a:r>
            <a:endParaRPr lang="en-US" sz="999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страницами и культурами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 на столе, строки на разных языках, перо и чернильница напоминают о работе переводчика. Благодаря переводу читатель видит, как одна и та же история путешествует между странами и продолжает жить в новом языковом облике.
</a:t>
            </a:r>
            <a:endParaRPr lang="en-US" sz="10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разных зарубежных произведений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раскрываются через испытания, а их поступки показывают, что для них важнее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сюжеты показывают одно: характер героя лучше всего виден в действии, когда ему приходится преодолевать трудности.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Д. Дефо, М. Твена и Г. Х. Андерсена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для подростков школьная жизнь часто становится местом первых серьезных решений. Здесь герой учится быть честным, не поддаваться давлению и отвечать за свои слова и поступки.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таких произведениях проверяется конфликтами, совместными тайнами и взаимной помощью. Именно в этих ситуациях особенно заметны верность, умение прощать и готовность поддержать другого.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помогают понять, как взрослые влияют на характер ребенка. Через разговоры, запреты и советы автор показывает, как формируется самостоятельность и чувство ответственности.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Первоначальные ошибки героя важны не меньше успехов: они становятся шагом к взрослению. Читатель видит, что опыт приходит через сомнения, выбор и умение исправлять последствия.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мир в зарубежной литературе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зарубежной литературы в школьном курсе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отличаются не только формой, но и тем, как они ведут читателя к пониманию героя и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сказка и приключенческий роман: именно они чаще всего помогают показать испытание, выбор и движение сюжета.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сопоставление жанров в школьном курсе литературы,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зарубежных книгах добро противопоставляется злу, а верность слову и справедливость становятся мерилом поступков. Эти ценности понятны читателю любого возраста и помогают быстро увидеть главное в сюжете.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действие происходит в другой стране или далекой эпохе, герои часто переживают знакомые чувства: страх, надежду, радость, сомнение. Поэтому классические книги легко связываются с опытом современных школьников.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мотивы в книгах разных стран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 дружбе, семье и взаимной поддержке встречаются и в сказках, и в повестях, и в пьесах. Разные жанры по-своему рассказывают о том, что человеку трудно жить без близких и без доверия.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через испытания раскрываются характер, выбор и изменение героя в сказках, повестях и романах.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зарубежных книгах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9668" y="3304813"/>
            <a:ext cx="242287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классические зарубежные книги читают до сих пор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классических произведениях события развиваются последовательно, поэтому читателю легко следить за происходящим и понимать, как одно испытание приводит к другому.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обладают яркими чертами характера, и по их поступкам можно быстро понять, кто действует из добрых побуждений, а кто делает ошибочный выбор.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ставят темы дружбы, соперничества, долга и взросления. Эти вопросы не устаревают и помогают школьнику сравнивать литературу со своей жизнью.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классики расширяет словарный запас и учит замечать детали текста. Постепенно становится легче понимать мотивы героев и объяснять их поступки.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зарубежной литературы: диалог стран, эпох и характеров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показывает, что книги разных стран говорят об одном и том же: о добре, верности, смелости и ответственности. В 7 классе она учит понимать героя, сравнивать произведения и видеть в них общий для людей мир чувств и поступков.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2026-05-22T13:29:40Z</dcterms:created>
  <dcterms:modified xsi:type="dcterms:W3CDTF">2026-05-22T13:29:40Z</dcterms:modified>
</cp:coreProperties>
</file>