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 млекопитающих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появляются, растут и взрослеют детёныши млекопитающих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352" y="627950"/>
            <a:ext cx="3478297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рядом с нами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обитают почти во всех природных зонах Земли. Их успех связан с тёплокровностью, развитой нервной системой, внутренним оплодотворением и заботой о потомстве, которая помогает детёнышам выживать даже в сложных условиях.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размножения млекопитающих
</a:t>
            </a:r>
            <a:endParaRPr lang="en-US" sz="1900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и самки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млекопитающих есть самцы и самки, а оплодотворение происходит внутри организма самки. Это защищает зародыш на самых ранних стадиях развития и повышает вероятность успешного появления потомства.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видов детёныш развивается в организме матери и рождается уже после периода внутриутробного роста. Такой способ размножения особенно важен для выживания в разных природных условиях.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число детёнышей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рождается один, два или несколько детёнышей, потому что каждый получает много питания и внимания. Чем больше забота о потомстве, тем меньше детёнышей появляется за один раз.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исключения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и ехидна относятся к яйцекладущим млекопитающим: они откладывают яйца. Это редкая особенность, которая отличает их от большинства других представителей класса.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развития до рождения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самая продолжительная часть развития связана с ростом плода в матке.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время до рождения уходит на внутриутробное развитие, когда организм детёныша получает питание и кислород от матери.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школьного курса биологии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1335" y="1180175"/>
            <a:ext cx="2128754" cy="2766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и развитие зародыша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2675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матери и плода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соединяет организм матери и плода и работает как временный орган обмена. Через неё зародыш получает кислород и питательные вещества, необходимые для роста и развития.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18500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продуктов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плаценту из организма зародыша удаляются углекислый газ и другие продукты обмена. Это помогает поддерживать нормальные условия для развития детёныша внутри тела матери.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94313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сроки беременности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беременности у млекопитающих сильно различается. У мыши она очень короткая, а у человека и слона значительно длиннее, потому что развитие крупных детёнышей требует больше времени.
</a:t>
            </a:r>
            <a:endParaRPr lang="en-US" sz="12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беременности у разных млекопитающих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у млекопитающих длится развитие потомства до рождения.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более крупных животных беременность обычно длится дольше, а новорождённые появляются на свет более развитыми.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зоологии; справочные биологические материалы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480550"/>
            <a:ext cx="220800" cy="2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01579"/>
            <a:ext cx="220800" cy="25234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Живорождение, яйцекладение и сумчатые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 рождают очень маленьких и беспомощных детёнышей. Дальнейшее развитие происходит в сумке матери, где детёныш защищён и может продолжать питание и рост.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Яйцекладение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Яйцекладущие млекопитающие встречаются редко. К ним относятся утконос и ехидна; они откладывают яйца, а затем выкармливают вылупившихся детёнышей молоком.
</a:t>
            </a:r>
            <a:endParaRPr lang="en-US" sz="1073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Живорождение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млекопитающих рождает живых детёнышей. Они развиваются в теле матери, где защищены от внешних воздействий и получают все условия для нормального роста до рождения.
</a:t>
            </a:r>
            <a:endParaRPr lang="en-US" sz="10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детёныша к самостоятельности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развития от рождения до взрослой жизни у млекопитающих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молоком и забота о потомстве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Питательное молоко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содержит жиры, белки, молочный сахар, витамины и защитные вещества. Такой состав помогает детёнышам быстро расти и лучше сопротивляться болезням в первые недели и месяцы жизни.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согревает, охраняет и переносит потомство, особенно когда детёныши ещё не могут выживать самостоятельно. Это уменьшает риск переохлаждения, травм и нападения хищников.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самца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самец тоже участвует в заботе о потомстве: охраняет территорию, помогает искать пищу или защищает гнездо. Такая поддержка повышает шансы детёнышей на выживание.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старт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молочному вскармливанию и родительской защите детёныши получают хороший старт. Это особенно важно для видов, у которых период взросления проходит в сложной и опасной среде.
</a:t>
            </a:r>
            <a:endParaRPr lang="en-US" sz="12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детёнышей рождается у разных видов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помёта связан с тем, сколько времени и сил родители могут вложить в каждого детёныша.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видов с меньшим числом детёнышей обычно выше уровень заботы и дольше период опеки, а у многоплодных — быстрее рост и развитие.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биологические данные; школьный курс зоологии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детёныша и смена зубов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зубов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молочные зубы заменяются постоянными. У млекопитающих это важный этап взросления, связанный с переходом к более разнообразному корму и самостоятельной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зубы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 детёныша появляются молочные зубы. Они помогают питаться в раннем возрасте, когда организм быстро растёт и ещё не готов к взрослой пище.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 взрослого размера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взрослая величина достигается за 1–5 лет. У слонов развитие идёт значительно дольше, потому что им нужно больше времени для роста и обучения.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жизненный цикл млекопитающих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зоологии: сезонные изменения температуры, пищи и длины светового дня.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425" y="3083844"/>
            <a:ext cx="4061100" cy="1610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размножения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время года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млекопитающих спаривание происходит тогда, когда пищи достаточно, а погода мягче. Это повышает шансы самки выносить потомство и помогает детёнышам быстрее окрепнуть после рождения.
</a:t>
            </a:r>
            <a:endParaRPr lang="en-US" sz="1287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тропиках сезонные изменения слабее, поэтому у многих видов размножение может идти почти круглый год. Здесь важнее не холод, а доступность корма и влажность.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5069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оленей, лисиц и зайцев потомство часто появляется весной, когда больше зелени, семян и насекомых. В таких условиях молодняк легче находит пищу и лучше переносит первые недели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крупных и мелких млекопитающих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размер тела и образ жизни связаны со сроками беременности, числом детёнышей и длительностью ухода за ними.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животное, тем обычно дольше развивается детёныш и тем меньше их рождается за один раз.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зоологии и справочных биологических материалов.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влияет на жизненный цикл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не только на время размножения, но и на то, когда животные ищут пищу, мигрируют или прячутся в укрытиях.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благоприятный сезон усиливаются размножение и рост молодняка, а в неблагоприятный животные экономят энергию и повышают выживаемость.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биологических наблюдений о сезонной активности млекопитающих.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3192" y="1015300"/>
            <a:ext cx="2558016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заботы о потомстве у разных млекопитающих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в стае
</a:t>
            </a:r>
            <a:pPr algn="l" indent="0" marL="0">
              <a:lnSpc>
                <a:spcPct val="100000"/>
              </a:lnSpc>
              <a:buNone/>
            </a:pPr>
            <a:r>
              <a:rPr lang="en-US" sz="57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не только кормят щенков, но и охраняют их всей стаей. Такое поведение особенно важно, потому что детёныши долго остаются уязвимыми для хищников и холода.
</a:t>
            </a:r>
            <a:endParaRPr lang="en-US" sz="1243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Медведица и медвежата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Медведица долго сопровождает медвежат, защищает их и показывает, где искать ягоды, коренья и другую пищу. Благодаря этому детёныши быстрее учатся выживанию в природе.
</a:t>
            </a:r>
            <a:endParaRPr lang="en-US" sz="1186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у 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поддерживают слабых детёнышей у поверхности воды, чтобы они могли дышать. Это помогает молодняку не выбиваться из сил и лучше держаться рядом с матерью.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и приматы
</a:t>
            </a:r>
            <a:pPr algn="l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летучих мышей и многих приматов детёныши держатся за мать, пока она двигается. Такое положение повышает безопасность, снижает риск падения и облегчает постоянный контакт.
</a:t>
            </a:r>
            <a:endParaRPr lang="en-US" sz="12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детёнышу выжить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обобщённым данным о родительской заботе и развитии млекопитающих.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3237" y="1356875"/>
            <a:ext cx="1974375" cy="3120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млекопитающих от других животных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2882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внутри тела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млекопитающих зародыш развивается в организме самки, а у большинства рыб, земноводных и многих пресмыкающихся — вне тела матери. Это повышает защиту на ранних этапах.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82062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молоком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детёныши получают молоко, богатое питательными веществами и защитными веществами. Благодаря этому они быстрее растут и лучше сопротивляются болезням в первые недели 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282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 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не только кормят потомство, но и учат его искать пищу, избегать опасности и вести себя в группе. Такая забота делает молодняк более жизнеспособным.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как замкнутая система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одного этапа к другому зависит от сезона, температуры, пищи и особенностей вида. У каждого вида цикл имеет свои сроки.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млекопитающих повторяется из поколения в поколение и помогает виду сохраняться в меняющихся условиях.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школьного курса биологии.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развиваются внутри организма матери, получают молоко и часто долго заботятся о потомстве. Их жизненный цикл тесно связан с сезонами, поэтому выживание зависит от условий среды.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2026-06-01T10:48:04Z</dcterms:created>
  <dcterms:modified xsi:type="dcterms:W3CDTF">2026-06-01T10:48:04Z</dcterms:modified>
</cp:coreProperties>
</file>