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Двудольные и семейство Крестоцветные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Двудольные и семейство Крестоцветные: строение, экология и применение.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двудольных растений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появились более 120 млн лет назад, обитают почти на всех континентах. Они важны для экосистем, участвуют в круговороте веществ и служат основой сельского хозяйства.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семени двудольного растения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— пищевой запас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двудольного растения содержит две семядоли, которые плотно прилегают к зародышу и обеспечивают питательными веществами молодой росток в начале прорастания.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кожура семени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оберегает внутренние части семени от внешних воздействий. Она надёжно защищает зародыш и семядоли от повреждений и высыхания.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и его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состоит из корешка, стебелька и зачаточного листа, которые образуют основу будущего растения после прорастания.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двудольных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имеют сетчатое жилкование — характерную сеть жилок на поверхности.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обычно стержневая, что позволяет растениям хорошо закрепляться и добывать воду из глубоких слоёв почвы.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часто имеют двойной околоцветник с числом частей, кратным 4 или 5 — общая особенность двудольных.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рост стебля происходит за счёт камбия, который увеличивает толщину растения с возрастом.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семейства Крестоцветные в системе растений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Крестоцветные включает около 370 родов и более 3 700 видов, представляет собой значительную часть цветковых растений с широким разнообразием форм.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обитания и родственные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встречаются преимущественно в умеренных климатических зонах, но успешно адаптируются и к суровым условиям, занимая особое место в эволюционном дереве двудольных.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семейства Крестоцветные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чаще всего травянистые, однолетние или двулетние, с простыми или рассечёнными очередными листьями без прилистников.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мелкие или средних размеров, собраны в кистевидные соцветия, что облегчает опыление насекомыми.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представлен в основном стручками или стручочками, реже ягодами, что влияет на способы распространения семян.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крестоцветных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включает четыре чашелистика и лепестка, расположенных крест-накрест, дополненных шестью тычинками и одним пестиком, что характерно для семейства.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симметрия и её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Крестообразная симметрия цветка отражена в названии семейства и обеспечивает привлекательность для опылителей, способствуя успешному размножению растений.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распространение семян крестоцветных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крестоцветных в основном представлены стручками, которые при созревании раскрываются, высвобождая мелкие семена.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распространяются ветром и водой, что позволяет растениям колонизировать новые участки среды.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семена разносятся животными благодаря специальным структурам или привлекательности корма для птиц.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разнообразие крестоцветных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часто растут на открытых пространствах, обеспечивая пищу и приют для многих животных в лугах и степях.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и опушки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встречаются на склонах холмов и в лесных опушках, где находят благоприятные условия для роста.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Засолённые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жизни на засолённых и каменистых почвах, выдерживая сложные экологические условия.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встречаются в засушливых местах, где они цветут рано весной, занимая пустыри и нарушенные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семейства Крестоцветные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(Brassica oleracea) — важная овощная культура с множеством сортов, широко используемая в питании человека.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Редька (Raphanus sativus) — корнеплод с острым вкусом, применяемый как в пищу, так и в народной медицине.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Пастушья сумка (Capsella bursa-pastoris) — дикий вид, используемый в медицине и для поддержания биоразнообразия.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Горчица (Sinapis alba) и сурепка (Barbarea vulgaris) — культурные и кормовые растения с важной сельскохозяйственной ролью.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культурные и дикие крестоцветные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представители семейства Крестоцветные, разделённые на культурные и дикие виды с их основным хозяйственным или экологическим значением.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виды крестоцветных играют важную роль в питании человека, тогда как дикие поддерживают экосистемы и биоразнообразие.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'Биология',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— многообразие форм и значение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огородной капусты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Огородная капуста произошла от диких видов, изначально произраставших в Средиземноморье. Этот факт подчёркивает тесную связь культурных растений с их природными предками.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имеет мощную стержневую корневую систему, крупные мясистые листья и плоды в виде стручков. Это строение обеспечивает ей устойчивость и приспособленность к различным условиям.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сортов капусты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множество сортов, включая белокочанную, краснокочанную, цветную, брюссельскую и брокколи. Каждый сорт обладает уникальными пищевыми и сельскохозяйственными характеристиками.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и редька: особенности структуры и использования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— быстрый корнеплод с острым вкусом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отличается небольшими размерами и яркой розовой или красной кожурой. Острый вкус обусловлен горчичными маслами, делающими его популярным овощем в свежем виде.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Редька — крупный корнеплод с лечебными свойствами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Редька крупнее редиса и используется как в кулинарии, так и в народной медицине. Её устойчивость к вредителям связана с содержанием глюкозинолатов, что снижает необходимость химической защиты.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Лекарственное, пищевое и хозяйственное значение крестоцветных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Горчица служит сырьём для получения масла, а также как приправа и кормовая культура, ценная для сельского хозяйства.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Сурепка используется как корм для крупного рогатого скота и в пчеловодстве, что обогащает экосистемы и повышает продуктивность хозяйств.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Пастушья сумка и редька широко применяются в народной медицине для повышения иммунитета и облегчения симптомов простуды.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структура урожая крестоцветных овощей в России
</a:t>
            </a:r>
            <a:endParaRPr lang="en-US" sz="2145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занимает лидирующие позиции, формируя основную часть урожая среди крестоцветных овощей в стране.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значимость капусты для овощеводства России и меньшую долю других культур.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отчет Министерства сельского хозяйства,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опыления и размножения у семейства Крестоцветные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опылители — пчёлы, мухи и жуки, которые обеспечивают перекрёстное опыление, повышая генетическое разнообразие.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крестоцветных способны к самоопылению, что помогает быстро восстанавливаться в сложных или изменяющихся условиях.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многих видов быстро прорастают, что даёт возможность эффективно заселять новые или нарушенные территории.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 и адаптивность делают крестоцветные важными первопроходцами и составляющими многих экосистем.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крестоцветных и методы защиты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блошки — главный враг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мелкие насекомые повреждают листья и молодые побеги, снижая урожайность. Борьба включает севооборот и использование ловушек для снижения численности.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Капустная белянка и её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капустной белянки активно поедают листья капусты, ослабляя растения. Биологические методы борьбы — применение биоинсектицидов и привлечение хищных насекомых.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— распространённый паразит крестоцветных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высасывает соки из растительных тканей, ослабляя растения. Против неё применяют природных врагов, агротехнические меры и биологические препараты для защиты.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о крестоцветных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содержат большое количество витамина С, кальция и антиоксидантов, что способствует их пользе для здоровья человека.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подтверждают, что капусту выращивали более 4000 лет назад, что свидетельствует о её древности и значении.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ежегодно собирают свыше 34 миллионов тонн капусты, что делает страну мировым лидером по производству этого овоща.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крестоцветных в природные сообщества и экономику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растения способствуют улучшению структуры почвы и предотвращают её эрозию благодаря развитой корневой системе.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растительный покров лугов и полей, обеспечивая среду обитания и пищу для многих видов животных.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важно для сельского хозяйства как источник овощей, кормов и технических культур, поддерживая экономику.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участвуют в пищевых цепочках, поддерживая разнообразие насекомых и других организмов экосистем.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семейства Крестоцветные в природе и человеке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Крестоцветные обеспечивают продовольственную безопасность, поддерживают биоразнообразие, служат сырьём для разных отраслей и играют ключевую роль в функционировании экосистем.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2026-05-07T12:23:29Z</dcterms:created>
  <dcterms:modified xsi:type="dcterms:W3CDTF">2026-05-07T12:23:29Z</dcterms:modified>
</cp:coreProperties>
</file>