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7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падеж: кто? чего? и зачем он нужен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падежа, который отвечает на важные вопросы.
</a:t>
            </a:r>
            <a:endParaRPr lang="en-US" sz="3287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родительный падеж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прячется в школьных тетрадях, сказках и обычных разговорах: нет книги, у окна, без воды, много звезд.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 родительного падежа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живых существ чаще задают вопрос «кого?»: нет брата, нет кошки, нет ученика. Так сразу понятно, что речь идет о человеке или животном.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предметов и явлений чаще подходит вопрос «чего?»: нет карандаша, нет тетради, нет снега. Этот вопрос помогает быстро узнать родительный падеж в тексте.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один из этих вопросов, его стоит проверить внимательнее. Так родительный падеж не перепутается с другим падежом и не убежит в соседнее задание.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пенал
</a:t>
            </a:r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лежит пенал, а внутри не хватает ластика и линейки. Учитель сразу говорит: здесь слышится родительный падеж, потому что показывается отсутствие предметов. В классе такие примеры встречаются очень часто и помогают быстро запомнить форму слова.
</a:t>
            </a:r>
            <a:endParaRPr lang="en-US" sz="90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из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выходит из школы и идет от дома к площадке. В этих словах родительный падеж показывает путь и направление, как маленькая дорожная стрелка. Его удобно замечать в коротких рассказах, где кто-то куда-то идет или откуда-то возвращается.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убрали со стола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стояла чашка, но потом ее убрали. Остались только книги и тетради, и сразу видно: речь идет о том, чего нет рядом. Такой наглядный пример особенно полезен на уроке, когда нужно увидеть значение падежа глазами.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родительный падеж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35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«нет» и родительный падеж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с «нет» речь идет не только об исчезновении, но и о том, чего рядом не видно. Поэтому родительный падеж легко заметить в учебных текстах и упражнениях.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слова «нет» часто ставится форма родительного падежа: нет друга, нет книги, нет снега. Это показывает, что предмета сейчас не хватает или он отсутствует.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«нет» слово отвечает на вопрос «кого?» или «чего?», значит, форма выбрана верно. Такая проверка помогает писать без ошибок и не теряться на уроке.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меняется окончание: стол — нет стола, мама — нет мамы, окно — нет окна. Слово будто надевает другую шапку, но остается узнаваемым.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появляются новые формы: книга — нет книг, ручка — нет ручек, звезда — нет звезд. Здесь важно внимательно смотреть на окончание.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зависит от рода и числа слова. Поэтому одинаковый вопрос может привести к разным формам, и это нормально, а не хитрость языка.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сравнить начальную форму и форму с родительным падежом. Тогда легче увидеть, какая часть слова изменилась и почему.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существительные в родительном падеже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925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и неживые слова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949351" y="2814638"/>
            <a:ext cx="3627094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неодушевленных слов спрашивают «чего?»: нет мела, нет пенала, нет тетради. Это помогает не путать родительный падеж с винительным и выбирать правильную форму.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4511" y="2814638"/>
            <a:ext cx="3627094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одушевленных слов в родительном падеже задают вопрос «кого?»: нет ученика, нет собаки, нет друга. Так сразу видно, что слово называет живое существо.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причина и отсутствие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предлогом «без» родительный падеж показывает нехватку или отсутствие: без сахара, без воды. В речи это звучит очень понятно.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— движение и цель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«до», «от», «для» помогают рассказать о пути, отправной точке и назначении: до обеда, от школы, для мамы.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место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«у», «около», «из» помогают показать, где находится предмет или откуда он появился: у окна, около дома, из класса.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родительного падежа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в голове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стол без книги, дерево без листа или портфель без ручки, форма слова запоминается почти сама. В учебе это удобно: сначала видишь предмет, а потом легко находишь нужное окончание.
</a:t>
            </a:r>
            <a:endParaRPr lang="en-US" sz="1121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 знакомые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пары слов помогают увидеть, как работает падеж: кот — нет кота, мяч — нет мяча, книга — нет книги. Знакомые предметы запоминаются быстрее, чем длинные правила, поэтому такие примеры особенно полезны в 3 классе.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слов, которые легко запомнить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9259" y="2057985"/>
            <a:ext cx="445422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Слова-помощники: много, мало, несколько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«мало» тоже любит родительный падеж: мало времени, мало снега. Оно помогает сказать, что чего-то почти не хватает.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словом «много» часто нужен родительный падеж: много книг, много звезд. Оно подсказывает, что речь идет о большом количестве.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слова «несколько» ставится родительный падеж: несколько яблок, несколько тетрадей. Это удобный способ назвать небольшое количество предметов.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«пара» тоже требует родительного падежа: пара карандашей, пара страниц. Такая связь с количеством помогает быстро выбрать правильную форму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прилагательное подстраивается под существительное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6607" y="1834576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Находим главное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существительное: мяча, тетради, книги. Именно оно подсказывает, какой род и число нужны прилагательному, чтобы словосочетание звучало правильно.
</a:t>
            </a:r>
            <a:endParaRPr lang="en-US" sz="1139" dirty="0"/>
          </a:p>
        </p:txBody>
      </p:sp>
      <p:sp>
        <p:nvSpPr>
          <p:cNvPr id="9" name="Text 3"/>
          <p:cNvSpPr txBox="1"/>
          <p:nvPr/>
        </p:nvSpPr>
        <p:spPr>
          <a:xfrm>
            <a:off x="3335547" y="3600512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Меняем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прилагательное принимает нужную форму: красного мяча, большой тетради, интересной книги. Окончание как будто «подтягивается» к существительному и помогает словам дружить.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406407" y="2009141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Проверяем речь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словосочетание вслух: нет красного мяча, нет большой тетради, нет интересной книги. Если звучит плавно и грамотно, форма выбрана верно.
</a:t>
            </a:r>
            <a:endParaRPr lang="en-US" sz="111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848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7242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373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местоимения в родительном падеже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предлогами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местоимения стоят после предлогов: от нас, из него, около неё. Так они помогают показывать направление, принадлежность или место в предложении.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Указывает на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могут заменить имя и тоже изменяться: у меня, без него, для неё. Форма подбирается по смыслу, чтобы речь оставалась точной и понятной.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часто слышны в обычных фразах и коротких текстах. Поэтому их полезно узнавать сразу, без долгого раздумья, как знакомого героя в толпе.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запомнить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формы не похожи на начальную: не «я» или «он», а «меня» и «него». Такие слова лучше тренировать в паре с вопросом и предлогом.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проверка: это родительный падеж?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 слову-сигналу, вопросу и окончанию быстро определить падеж в учебном предложении.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помогает понять, кому принадлежит предмет: дом бабушки, игрушка брата, тетрадь ученика. Смысл становится точным, а сочетание слов — понятным и аккуратным.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выражениях одно существительное отвечает на вопрос «чего?», а второе называет владельца. Так в речи появляется короткая и ясная связь между предметом и хозяином.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полезен в подписях, названиях и рассказах. Он позволяет не повторять лишние слова и сразу показать, кто с чем связан.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и принадлежность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3 классе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родительный и винительный падеж: говорят «вижу друга», а в форме отсутствия нужно «нет друга». Проверка вопросом помогает быстро заметить ошибку.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окончание: «нет ручка» вместо «нет ручки». Здесь важно вслух проверить слово и подобрать форму, которая звучит грамотно и привычно.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пропуск предлога: нужно «без воды», а не «без вода». Предлог задаёт нужную форму и помогает слову стать на своё место.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помнить: если сомневаешься, задай вопрос «кого?» или «чего?». Он почти всегда подсказывает верное окончание и спасает от смешной путаницы.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родительного падежа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друга, у окна, без сахара, из школы, до обеда — это короткие примеры на отсутствие, место и направление. Их удобно читать и повторять вслух.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звёзд, мало снега, несколько книг, пара тетрадей показывают связь родительного падежа с количеством. Такие сочетания часто встречаются в задачах и маленьких текстах.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мамы, около дома, от учителя — примеры с предлогами и принадлежностью. Если собирать такие пары в тетради, родительный падеж запоминается быстрее и веселее.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родительный падеж помогает показать движение героя: из дома, до леса, от реки. Сразу видно, откуда он вышел и куда направился дальше.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и находки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нужен и тогда, когда что-то потеряно или найдено: без страха, без ключа, для друзей. Такие формы делают рассказ живым и помогают следить за приключением.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родительный падеж «работает» в сказке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105694"/>
            <a:ext cx="517045" cy="4136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для закрепления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словам из предложения задай вопрос «кого?» или «чего?». Если вопрос подходит, значит, ты нашёл родительный падеж и уже на шаг ближе к ответу.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Вставь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Заполни пропуски в словах и проверь, как меняется форма: нет книги, нет ручки, нет альбома. Такое задание тренирует внимательность и орфографическую зоркость.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пары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формы «есть — нет»: книга — нет книги, линейка — нет линейки. Это помогает увидеть, как слово меняется без длинных правил и сложных объяснений.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Играй со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устраивать короткие мини-игры с предметами из класса. Быстрый поиск нужной формы делает урок похожим на увлекательную разминку для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значения этого падежа — отсутствие, принадлежность и количество.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эти три смысла, родительный падеж легче узнаётся в любом предложении и перестаёт пугать даже самых юных учеников.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уже не страшен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родительный падеж можно узнавать по вопросам, предлогам и окончанию. Он помогает говорить точнее, а упражнения становятся понятнее и даже немного похожими на игру.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2026-05-21T23:26:50Z</dcterms:created>
  <dcterms:modified xsi:type="dcterms:W3CDTF">2026-05-21T23:26:50Z</dcterms:modified>
</cp:coreProperties>
</file>