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image" Target="../media/image-18-16.png"/><Relationship Id="rId17" Type="http://schemas.openxmlformats.org/officeDocument/2006/relationships/image" Target="../media/image-18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равносильных преобразований алгебраических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менять запись, не меняя смысл?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упрощать выражения, быстрее находить значения и уверенно решать уравнения. Важно сохранять смысл записи и внимательно следить за знаками, скобками и условиями допустимых значений.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равносильными выражениями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выражения равносильны, если при одинаковых допустимых значениях переменных они дают одно и то же значение. Меняется только запись, а не смысл выражения.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допустимости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Равносильность сохраняется только в области допустимых значений. Это особенно важно в выражениях с дробями и корнями, где некоторые значения переменной запрещены.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2(x+3) и 2x+6, a+a+a и 3a, 4y-8 и 4(y-2) — это разные формы одной и той же величины.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равносильности помогает выбирать более удобную форму записи, не теряя правильности вычислений и не искажая исходное выражение.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 преобразований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с обеими частями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равносильным преобразованиям относятся прибавление или вычитание одного и того же числа в обеих частях равенства. При этом равенство остаётся верным.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 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равенства умножить или разделить на одно и то же ненулевое число, значение не изменится. Делить на ноль нельзя.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распределительному закону можно раскрывать скобки и записывать выражение в более удобном виде. Это не меняет его значения при допустимых значениях.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можно складывать и вычитать, объединяя одинаковые буквенные части. Такое преобразование сокращает запись и облегчает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и раскрытие скобок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записывается так: a(b+c)=ab+ac. Это означает, что множитель умножается на каждое слагаемое в скобках по отдельности.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этого правила получаются равносильные записи: 3(x+5)=3x+15 и 4(a-2)=4a-8. Знак перед скобками тоже учитывается.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преобразование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удобно действовать наоборот и выносить общий множитель за скобки. Например, 6y+12 можно записать как 6(y+2).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представлять, что один и тот же множитель «распределяется» на каждое слагаемое внутри скобок. Так меньше ошибок при вычислениях.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виды преобразований чаще повторяются в упражнениях по теме. Это помогает заранее понять, на что стоит обратить больше внимания при подготовке.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раскрытие скобок и приведение подобных слагаемых; именно эти действия стоит отработать в первую очередь.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преобразования чаще всего встречаются в заданиях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по упражнениям по алгебре 7 класса, 2025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слагаемые подобными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имеют одинаковую буквенную часть и различаются только коэффициентами. Их можно складывать или вычитать, не меняя буквенную часть выражения.
</a:t>
            </a:r>
            <a:endParaRPr lang="en-US" sz="966" dirty="0"/>
          </a:p>
        </p:txBody>
      </p:sp>
      <p:sp>
        <p:nvSpPr>
          <p:cNvPr id="9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5x-2x=3x, 7a+4a=11a, 9m-m=8m. В каждом случае объединяются только коэффициенты, а переменная остаётся той же самой.
</a:t>
            </a:r>
            <a:endParaRPr lang="en-US" sz="1074" dirty="0"/>
          </a:p>
        </p:txBody>
      </p:sp>
      <p:sp>
        <p:nvSpPr>
          <p:cNvPr id="10" name="Text 4"/>
          <p:cNvSpPr txBox="1"/>
          <p:nvPr/>
        </p:nvSpPr>
        <p:spPr>
          <a:xfrm>
            <a:off x="530227" y="3394482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складывать разные буквенные части. Поэтому 3x+3y не превращается в 6xy: здесь переменные разные, и это уже другое выражение.
</a:t>
            </a:r>
            <a:endParaRPr lang="en-US" sz="10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алгебраической записи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выражения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членов и изменение знаков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слагаемого из одной части равенства в другую его знак меняется на противоположный. Это краткая запись одинакового действия с обеими частями.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58475" y="2197350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особенно полезен при решении уравнений. Он помогает действовать быстрее, не теряя правильности, если внимательно следить за знаком каждого члена.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x+7=12 можно записать как x=12-7. Так видно, что число 7 не исчезло, а просто перешло в другую часть с противоположным знаком.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преобразования влияют на запись выражения и сохраняют ли они его значение.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Равносильность сохраняется при корректном применении правил и соблюдении области допустимых значений.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преобразований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Теоретические правила преобразования алгебраических выражений, 7 класс
</a:t>
            </a:r>
            <a:endParaRPr lang="en-US" sz="9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за скобки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нескольких слагаемых есть общий множитель, его удобно вынести за скобки. Так длинная запись превращается в более короткую и наглядную: 6x+9 = 3(2x+3). На схеме можно показать три одинаковые группы, объединённые в одну общую.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можно собрать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сразу увидеть, что в выражении повторяется. Например, 8a+12 = 4(2a+3): вместо двух отдельных частей появляется одна общая основа. Для рисунка подойдут одинаковые предметы, разложенные по парам или тройкам и собранные вместе.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становится заметнее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и ограничения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числителе и знаменателе ищут общий множитель. Если он есть, дробь можно сократить, как в записи 12x/6 = 2x.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убедиться, что сокращаются именно множители, а не части суммы. Запись (x+2)/x сократить нельзя, потому что x и 2 не являются общим множителем всей суммы.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слагаемые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проверить ограничения. Если переменная стоит в знаменателе, она не может быть равна нулю, например x ≠ 0.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там, где нужно внимательно следить за знаками и структурой выражения.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риск связан со знаками и скобками; именно эти ошибки чаще всего меняют результат и требуют двойной проверки.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преобразованиях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из школьных заданий по алгебре,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равносильность преобразования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допустимое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в выражение простое значение переменной, которое не нарушает ограничения. Это помогает быстро увидеть, сохраняется ли смысл записи после преобразования.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 исходную и полученную запись для одного или нескольких допустимых значений. Если значения совпадают, преобразование выглядит верным и требует только дополнительной проверки условий.
</a:t>
            </a:r>
            <a:endParaRPr lang="en-US" sz="1151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37107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область допустимых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смотрите на дроби и корни. Даже правильная на вид запись может оказаться неверной, если в ней нарушено ограничение или появилось недопустимое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случаи, когда нужно отдельно проверять ограничения и возможные изменения смысла выражения.
</a:t>
            </a:r>
            <a:endParaRPr lang="en-US" sz="1168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преобразование нельзя считать равносильным
</a:t>
            </a:r>
            <a:endParaRPr lang="en-US" sz="2388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равносильных преобразований с уравнениями и неравенствами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позволяют переходить от более сложной записи к более простой, не меняя ответа. Например, из x+5=13 получаем x=8.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каждого шага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важно, чтобы каждое действие сохраняло множество решений. Тогда полученные записи остаются равносильными исходному уравнению и не вводят лишних ответов.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Неравенства требуют осторожности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умножать или делить неравенство на отрицательное число, знак меняется на противоположный. Это правило нельзя пропускать, иначе итоговый ответ окажется неверным.
</a:t>
            </a:r>
            <a:endParaRPr lang="en-US" sz="1054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точного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равносильные преобразования помогают получить правильный результат без лишних решений и потери нужных. Они делают рассуждение понятным и последовательным.
</a:t>
            </a:r>
            <a:endParaRPr lang="en-US" sz="9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верных и неверных преобразований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правильность зависит не только от внешнего вида, но и от правил преобразования.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преобразования сохраняют значение записи, а неверные нарушают правила сокращения, деления или распределительного закона.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«Равносильные преобразования», 7 класс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1725" y="1517888"/>
            <a:ext cx="315225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19798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400438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7462" y="358028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268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6506" y="5252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150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30987"/>
            <a:ext cx="218400" cy="17472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86506" y="4102822"/>
            <a:ext cx="169650" cy="226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97175" y="3580262"/>
            <a:ext cx="315225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в учебных задачах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54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уравнений важно преобразовывать запись так, чтобы не менять множество решений. Тогда ответ получается аккуратно и без лишних шагов.
</a:t>
            </a:r>
            <a:endParaRPr lang="en-US" sz="1355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помогают сократить длинную запись и быстрее получить удобный вид выражения. Это уменьшает количество промежуточных вычислений и делает решение понятнее.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площади и периметра часто приходится раскрывать скобки, приводить подобные слагаемые и выносить множитель. Это помогает подставлять значения быстрее.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текстовых задачах равносильные преобразования позволяют перейти от слов к выражениям и упростить расчёты. Так легче найти неизвестную величину по условию.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и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процентами преобразования делают запись короче и нагляднее. Это особенно полезно, когда нужно сравнить несколько величин или выполнить проверку ответа.
</a:t>
            </a:r>
            <a:endParaRPr lang="en-US" sz="13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для запоминания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Сохраняйте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выражение должно иметь тот же смысл и те же значения при допустимых значениях переменной. Если результат меняется, преобразование нельзя считать равносильным.
</a:t>
            </a:r>
            <a:endParaRPr lang="en-US" sz="1192" dirty="0"/>
          </a:p>
        </p:txBody>
      </p:sp>
      <p:sp>
        <p:nvSpPr>
          <p:cNvPr id="11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делите на ноль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или сокращением обязательно проверяйте знаменатель. Если он может стать нулём, запись требует отдельного рассмотрения и анализа ограничений.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областью допустимых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это важно для дробей и корней. Даже полезное преобразование становится неверным, если в процессе появляются недопустимые значения переменной.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Раскрывайте скобки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распределительный закон и помните: множитель должен умножаться на каждое слагаемое внутри скобок. Это помогает избежать ошибок со знаками.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926000" y="315489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простого допустимого числа помогает быстро заметить ошибку. Такой контроль особенно полезен, если выражение выглядит сложным или содержит несколько преобразований.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преобразования: от записи к пониманию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увидели, что равносильные преобразования делают выражения короче, но не меняют их смысл. Они помогают уверенно решать уравнения, упрощать записи и избегать ошибок при проверке ответа.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2026-05-29T23:52:28Z</dcterms:created>
  <dcterms:modified xsi:type="dcterms:W3CDTF">2026-05-29T23:52:28Z</dcterms:modified>
</cp:coreProperties>
</file>