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 wohnst du? — знакомство с темой о доме и месте жительства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спрашивать, где кто живёт, и отвечать коротко и ясно.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слышен вопрос Wo wohnst du?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звучит при знакомстве, в паре с одноклассником и на уроке немецкого. Ответы помогают назвать город, дом, квартиру или семью — всё, что ребёнок знает из своей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вопрос: Wo wohnst du?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Вопрос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 wohnst du? означает: «Где ты живёшь?». Это простой вопрос для начала разговора и знакомства.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Первый ответ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отвечают коротко: Ich wohne in ... После этого можно назвать город, страну, дом или квартиру.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Вежливая форма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взрослыми говорят: Wo wohnen Sie? Так обращаются к учителю, новому соседу или незнакомому человеку.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ответ с Ich wohne in ...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место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удобный ответ начинается со слов Ich wohne in ... После них называют город или страну. Так фраза получается короткой, аккуратной и понятной для всех.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уточнение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нужно, добавляют Haus, Wohnung или улицу. Тогда ответ становится точнее: где именно живёт человек. Главное — не перегружать фразу лишними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688" y="1266625"/>
            <a:ext cx="405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48625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9392" y="2993606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3628" y="1226125"/>
            <a:ext cx="30375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58315" y="2971106"/>
            <a:ext cx="354375" cy="405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доме и квартире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Zimmer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комната внутри дома или квартиры. По-немецки так называют отдельное помещение, где спят, играют или учат уроки.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Haus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дом, где может жить одна семья или несколько людей. Слово помогает назвать большое здание, а не просто место на карте.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Straße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улица, по которой можно найти дом. Название улицы помогает сделать ответ точнее и похожим на настоящий адрес.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Wohnung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квартира, где живёт семья или один человек. Для детей это знакомое слово: квартира обычно находится в доме.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Hof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двор рядом с домом. Там можно играть, гулять или просто увидеть знакомые подъезды и окна.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люди: город, деревня, дом, квартира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много домов, машин, магазинов и людей. Поэтому фраза Ich wohne in der Stadt помогает сказать, что жизнь рядом с улицами и шумом.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обычно тише, больше зелени и простора. Фраза Ich wohne auf dem Land показывает, что человек живёт не в городе, а за его пределами.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говорить и о жилье: in einer Wohnung или in einem Haus. Так ответ становится точнее и помогает представить, как выглядит место, где живёт человек.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ответа на вопрос Wo wohnst du?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коротком ответе помогает не забыть главное и легко собрать фразу.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коротких ответов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wohne in einem Haus. Эта фраза показывает, что речь идёт о типе жилья. Она помогает отличить дом от квартиры без лишних слов.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wohne in einer Wohnung. Такой ответ особенно полезен, если хочется назвать именно квартиру. Он простой, вежливый и легко повторяется хором.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wohne in Hamburg. Здесь назван город, поэтому ответ звучит коротко и уверенно. Так удобно отвечать на уроке и быстро запоминать знакомые названия.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wohne mit meiner Familie. В этой фразе слышно, что рядом не только дом, но и близкие люди. Она тёплая, как домашний плед.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вместе с нами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кругу семьи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Familie — это семья, а в ней обычно есть родители, дети и, иногда, бабушка с дедушкой. Фраза Ich wohne mit meiner Familie помогает рассказать о доме и о людях, которые живут рядом каждый день. Это очень близкая и понятная тема для третьеклассника.
</a:t>
            </a:r>
            <a:endParaRPr lang="en-US" sz="1058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рядом дома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Eltern, die Geschwister und die Großeltern — важные слова, когда хочется сказать, с кем живёшь. У каждого ребёнка дома свой маленький мир: кто-то делает уроки, кто-то готовит ужин, а кто-то рассказывает смешные истории за столом.
</a:t>
            </a:r>
            <a:endParaRPr lang="en-US" sz="11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in, auf и bei в простых ответах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in используют с городом, страной и жильём: in Berlin, in Deutschland, in einer Wohnung. Он самый частый и очень полезный в теме.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auf часто встречается в выражении auf dem Land. Оно помогает сказать, что человек живёт в деревне или за городом, среди тишины и простора.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bei означает «у, рядом с»: bei Oma. Такая фраза показывает, что человек находится у бабушки, а не просто в своём доме.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форма общения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незнакомыми людьми и со взрослыми задают вопрос Wo wohnen Sie? Он звучит вежливо и помогает начать разговор спокойно, без лишней фамильярности.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почти не меняется: Ich wohne in München. Меняется только форма вопроса, а сам рассказ о месте жительства остаётся таким же коротким и понятным.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вариант подходит для учителя, нового соседа или любого взрослого собеседника. Ребёнку полезно сразу слышать, где нужна форма Sie.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Wo wohnst du? и Wo wohnen Sie?, разница станет заметной и запомнится легко. Это маленькое правило делает речь более точной и уважительной.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дома: улица и номер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почта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точности добавляют die Hausnummer и иногда die Postleitzahl. В 3 классе достаточно знать улицу и номер дома. Это уже помогает читать адрес без путаницы.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улицы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адресе чаще всего называют die Straße — улицу. Например, можно сказать: Ich wohne in der Hauptstraße. Так ребёнок связывает немецкую фразу с настоящей вывеской на доме.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для урока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Wo wohnst du? B: Ich wohne in Köln. Вопрос о городе помогает быстро начать разговор и сразу назвать место, где живёт человек.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B: Ich wohne mit meiner Familie. Такой финал делает диалог живым и тёплым: сначала город, потом жильё, а затем семья.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Wohnst du in einer Wohnung? B: Ja, ich wohne in einer Wohnung. Здесь удобно потренировать слово Wohnung и ответить коротко, без сложных фраз.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97" y="1609340"/>
            <a:ext cx="2835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672" y="2533435"/>
            <a:ext cx="330750" cy="37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вопросы рядом с темой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97280" y="1622714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Woher kommst du?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3147" y="2272450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спрашивает, откуда человек родом или из какого он места. Он часто идёт рядом с темой знакомства и помогает узнать больше о собеседнике.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18179" y="2546810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heißt du?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34047" y="3196545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спрашивают имя. Вместе с вопросом Wo wohnst du? он помогает собрать простой диалог из трёх коротких и очень понятных реплик.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деревня: чем они отличаются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город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много машин, магазинов и высоких домов. Здесь улицы обычно длинные, а людей вокруг всегда очень много. Про такое место можно сказать: Ich wohne in der Stadt.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деревня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меньше транспорта и больше зелени. Там часто слышно птиц, а вокруг видны дворы и дома с садами. Здесь подходит фраза: Ich wohne auf dem Land.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собрать свой ответ шаг за шагом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вопроса Wo wohnst du? постепенно собрать короткий и точный ответ о месте жительства.
</a:t>
            </a:r>
            <a:endParaRPr lang="en-US" sz="11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теме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названия города нужен предлог in: правильно Ich wohne in Berlin. Без этого маленького слова фраза звучит незаконченно и неправильно.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wo и woher нельзя путать. Wo спрашивает «где?», а woher — «откуда?». Это разные вопросы, и каждый требует своего ответа.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взрослыми нужно говорить Wo wohnen Sie?, а не Wo wohnst du?. Такое различие легко запомнить, если сразу представить учителя или нового соседа.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 теме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удобный ответ начинается словами Ich wohne in ... После них можно назвать город, страну, улицу или место, где находится дом.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Haus, Wohnung, Straße, Stadt, Dorf и Familie помогают сделать ответ точнее. Каждый из них добавляет важную деталь о жизни 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урока — Wo wohnst du? Он помогает спросить, где живёт человек, и начать короткий разговор по-немецки без лишних трудностей.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третьеклассника достаточно коротких, ясных фраз. Их можно повторять вслух несколько раз, как весёлую речевую игру, и тогда они быстро запомнятся.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запоминания и повторения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дом и улица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wohne in Leipzig. Ich wohne in einem Haus. Ich wohne mit meiner Familie in der Mozartstraße. Эти фразы показывают сразу три детали: город, жильё и улицу. Они помогают увидеть порядок слов и собрать ответ по образцу.
</a:t>
            </a:r>
            <a:endParaRPr lang="en-US" sz="1224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фраза, которая всё объясняет
</a:t>
            </a:r>
            <a:endParaRPr lang="en-US" sz="1364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повторяет такие предложения, язык начинает звучать увереннее. Слова знакомые, а смысл понятный. Поэтому их легко читать хором, запоминать и потом использовать в собственном рассказе о доме.
</a:t>
            </a:r>
            <a:endParaRPr lang="en-US" sz="12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как ответить на вопрос о месте жительства
</a:t>
            </a:r>
            <a:endParaRPr lang="en-US" sz="3197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на вопрос Wo wohnst du? можно спокойно ответить по-немецки: Ich wohne in ... Если добавить Haus, Wohnung, Straße и Familie, рассказ получится коротким, точным и очень понятным.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2026-05-25T04:11:27Z</dcterms:created>
  <dcterms:modified xsi:type="dcterms:W3CDTF">2026-05-25T04:11:27Z</dcterms:modified>
</cp:coreProperties>
</file>