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Confusable English: как не путать like/alike и at the end/in the end
</a:t>
            </a:r>
            <a:endParaRPr lang="en-US" sz="3495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 — разные смысл и грамматика.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похожие выражения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вы уже сравниваете, описываете и пересказываете. Именно поэтому like, alike, at the end и in the end нужно различать точно: одна ошибка меняет смысл и звучание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8440" y="1175216"/>
            <a:ext cx="53830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alike: часть речи, место в предложении,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форму, грамматику и смысл двух похожих слов.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вводит сравнение, а alike описывает уже существующее сходство и обычно не стоит перед существительным.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английскому языку,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21156"/>
            <a:ext cx="4814700" cy="1578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 и in the end: разница по смыслу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два выражения, которые часто путают в рассказах и письме.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 связано с конкретным завершением, а in the end — с итогом после событий.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английскому языку,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выражение по контексту
</a:t>
            </a:r>
            <a:endParaRPr lang="en-US" sz="241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по значению, роли в предложении и типичному контексту.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Like: основное значение и грамматическая роль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чаще всего означает «как», «подобно» или «похожий на». Оно помогает сравнивать людей, предметы и действия, не усложняя предложение.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like делает сравнения короткими и понятными. Оно часто встречается в описаниях, поэтому его нужно узнавать быстро и без сомнений.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действием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привычке или предпочтении, like может стоять перед формой на -ing: like reading, like swimming. Это помогает описывать любимые занятия.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и с чем сочетается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 обычно стоят существительные и местоимения: like my friend, like her, like a teacher. Так слово показывает, на кого или на что похож предмет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212" y="1309750"/>
            <a:ext cx="2715475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6991" y="1309750"/>
            <a:ext cx="2715475" cy="220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в ярких сравнениях и описаниях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Быстрый, как молния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о соревновании мальчик бежал quick like lightning. Такая фраза сразу показывает не просто скорость, а очень сильное и яркое сравнение. В школьном описании она делает сцену более живой и запоминающейся.
</a:t>
            </a:r>
            <a:endParaRPr lang="en-US" sz="8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Холодный, как лёд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cold like ice, читатель легко представляет мороз, воду или зимний ветер. Сравнение помогает передать ощущение без длинных объяснений. Именно поэтому like часто выбирают в описаниях природы и настроения.
</a:t>
            </a:r>
            <a:endParaRPr lang="en-US" sz="889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Занятый, как пчела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busy like a bee часто подходит к персонажу, который всё время что-то делает: помогает, пишет, ищет, спешит. Такое сравнение показывает не только занятость, но и активность, которую легко увидеть в 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Alike: когда подходит именно это слово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Alike означает, что люди, вещи или идеи похожи по внешнему виду или признакам. Это слово не вводит сравнение, а сообщает уже заметное сходство между объектами.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сходство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alike идёт после be, look или seem: The sisters are alike. The two answers look alike. Так предложение сообщает о похожести без дополнительных слов после alike.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стоит после глагола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alike обычно не ставят существительное, поэтому выражения like twins и the twins are alike не одинаковы. Если нужно сказать «как кто-то», чаще выбирают like.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заменяет like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 like и alike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нужно различить сравнение и описание сходства. Слово like часто вводит сравнение, а alike фиксирует уже заметную похожесть.
</a:t>
            </a:r>
            <a:endParaRPr lang="en-US" sz="1563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не с написанием, а с выбором грамматической роли и смысла в предложении.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 теме урока английского языка,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проверка: сравнение или описание сходства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слова идёт существительное, местоимение или форма действия, чаще нужен like: like her, like a game, like reading. Это признак сравнения или предпочтения.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существительное или местоимение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сказать «как», выбирают like. Если речь о том, что предметы уже похожи, подходит alike. Поэтому alike не заменяет like в like this или like him.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замену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be, look или seem часто подходит alike, если нужно сказать, что два предмета похожи. Например: The brothers look alike. Здесь слово описывает сходство, а не сравнение.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глагол-связка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также часто встречается в вопросах о предпочтениях: Do you like English? В таком случае слово означает «нравиться», а не «похожий на».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значение like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1156" y="1175216"/>
            <a:ext cx="329758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like и alike в школьном контексте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употребление like и alike в привычных школьных фразах: в одних случаях слово вводит сравнение, в других — описывает уже заметное сходство.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чаще вводит сравнение, а alike описывает уже существующее сходство; по контексту сразу видно, какое слово нужно.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употребления like/alike в школьном 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end: конец чего-то конкретного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 употребляется, когда нужно указать на последний участок или момент чего-то определённого: книги, урока, улицы, очереди или месяца. Здесь важно именно место или граница.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объект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 — at the end of + существительное. Она отвечает на вопрос «в конце чего?» и помогает точно обозначить завершение текста, пути, периода или события.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шаблон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не передаёт значение результата. Если речь идёт не о конце предмета или времени, а о выводе после событий, нужно использовать другую конструкцию — in the end.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итогом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end: итог, решение, результат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 означает «в итоге» или «в конце концов». Выражение подчёркивает не сам момент завершения, а вывод, который получился после ожидания, спора или нескольких попыток.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end, the class chose the blue project. In the end, we finished the task on time. В обоих случаях подчёркивается итог действий, а не конкретный конец чего-то.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историй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часто встречается в рассказах о выборе, обсуждении и трудной работе. Оно помогает показать, чем закончилась ситуация, если важен именно результат, а не место или 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 или in the end: логика выбора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выражение по смыслу и контексту.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физический конец и итог события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at the end связано с конкретной границей, а in the end — с результатом после действий, обсуждения или ожидания.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выражения зависит от смысла: место или время требуют at the end, а завершение истории и вывод — in the end.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употребления выражений at the end / in the end.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 заканчивается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 of the lesson, the teacher gave homework. В этой ситуации важно именно время завершения урока. Выражение показывает конкретный момент, когда занятие подошло к концу и начался следующий этап.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завершается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end, the class finished the project on time. Здесь внимание сосредоточено на результате всей работы. Было много шагов, но главное — итог: проект сдали вовремя и без 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 предложений для запоминания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помогают быстро выбрать нужное выражение в типичных школьных предложениях и не смешивать сравнение, сходство, конец и итог.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проще всего по модели: like чаще требует объекта сравнения, alike описывает сходство, а at the end / in the end различаются по типу завершения.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базовым правилам английской грамматики и употребления данных выражений.
</a:t>
            </a:r>
            <a:endParaRPr lang="en-US" sz="11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ловушки в упражнениях и письме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 — не про вывод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 указывает на конец чего-то конкретного, но не передаёт значение «в итоге». Если речь идёт о результате после событий, выбирают in the end.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соседние слова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проверяйте контекст: после of обычно стоит существительное, после be/look/seem часто подходит alike, а местоимение или действие подсказывает like.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Alike — не предлог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Alike не заменяет like в выражениях вроде like this или like me. Оно описывает сходство после глагола-связки или в конце предложения, а не вводит сравнение.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 — не про место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 означает результат или итог, поэтому его нельзя использовать, когда нужно сказать «в конце книги» или «в конце урока». Для этого подходит at the end.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8 класса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like, если хотите сказать «как», «подобно» или выразить предпочтение. После него часто стоят существительное, местоимение или форма действия, например like my friend или like reading.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alike, когда нужно описать, что предметы или люди похожи. Оно обычно стоит после be, look или seem и не заменяет like в выражениях like this и like me.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Alike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Пишите at the end, если речь идёт о конце чего-то конкретного: книги, урока, дороги, месяца или очереди. Здесь вопрос звучит так: «В конце чего?»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end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in the end, когда нужен итог или результат после событий. Полезная проверка: можно ли заменить выражение на «в итоге» или «в конце концов»?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end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 грамматика важнее сходного написания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Like/alike и at the end/in the end похожи внешне, но работают по-разному. Если помнить о смысле, части речи и контексте, выбор станет быстрым и точным.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2026-05-31T09:41:56Z</dcterms:created>
  <dcterms:modified xsi:type="dcterms:W3CDTF">2026-05-31T09:41:56Z</dcterms:modified>
</cp:coreProperties>
</file>