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что она показывает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— уменьшённое изображение Земли на плоскости: масштаб, условные знаки, стороны горизонта.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вокруг нас и на уроках географии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помогали людям ориентироваться и запоминать важные места. Сегодня карты бывают бумажными и цифровыми. Их используют на уроках географии, в путешествиях, в транспорте, в навигаторах и при изучении природы и городов.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географическая карта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— это уменьшенное изображение земной поверхности или её части. Благодаря этому можно увидеть много объектов на одной странице и сравнить их друг с другом.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объекты изображают условными знаками: реки — линиями, города — точками, горы — специальными отметками. Это помогает понимать, что где находится, даже без подробных описаний.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на карте определяют по масштабу. Тогда легко представить, насколько далеко расположены два города, и понять взаимное расположение стран, гор, рек и других объектов.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Глобус: Земля почти без «потерь»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как шар. Благодаря форме глобуса очертания материков и океанов выглядят более естественно, а искажения обычно меньше, чем на плоских изображениях. Его удобно использовать как наглядную модель.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удобство чтения 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удобнее для чтения и работы: на ней легче сравнивать территории и вести записи в тетради. Можно рассмотреть нужный район подробнее, но при переносе поверхности на плоскость часть форм, площадей и расстояний слегка изменяется.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географической карты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делают карту понятной и помогают точно находить объекты и измерять расстояния.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элементы карты, её можно читать быстрее и точнее: от смысла знаков до поиска места по координатам.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(школьный курс)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позволяет переводить расстояния с карты в реальные: 1 см соответствует 1 км.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расстояния на карте меньше, чем на местности. Например, при 1:100 000 1 см — это 1 км в природе.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правило пересчёта масштаба 1:100 000 → 1 см = 1 км
</a:t>
            </a:r>
            <a:endParaRPr lang="en-US" sz="75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1:100 000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географии; деление карт по масштабу (крупный/средний/мелкий)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по масштабу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уменьшении масштаба территория охватывается шире, но мелкие детали становятся менее заметными. Поэтому для разных задач выбирают подходящий масштаб.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 масштаба прост: нужен максимум деталей — берём крупный масштаб; нужна общая картина — мелкий.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по порядку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 карты: от названия и масштаба к поиску объекта и измерениям.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легенда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отдельные объекты: города, вершины, отдельные населённые пункты или другие важные точки на 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протяжённые объекты: реки, дороги, границы. По направлению и форме линий можно понять, как они тянутся на территории.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территории и крупные области: леса, озёра, моря, страны. По площади и границам таких знаков судят о размерах.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и ориентирование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располагается сверху, юг — снизу, запад — слева, восток — справа. Это помогает не теряться при поиске объектов и чтении направлений движения.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связывает карту с реальной местностью. Если совместить карту с направлением по компасу, становится легче понять, куда идти и где находится нужный ориентир.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по теме «Картографические изображения» (учебники и атласы, действующие редакции).
</a:t>
            </a:r>
            <a:endParaRPr lang="en-US" sz="65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физические и политические карты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акцентирует природные объекты: возвышенности и низины, а также реки и озёра, поэтому по ней удобно судить о характере местности.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 показывает, что природные условия и политическое устройство описывают Землю с разных сторон, помогая решать разные учебные и практические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показывает положение объекта к северу или югу от экватора. Её значение выражают в градусах, и оно помогает отличить северные районы от южных.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долгота показывает положение к востоку или западу от нулевого меридиана. С её помощью находят, в какой части планеты расположен объект относительно Гринвича.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точно находить города, острова и горы на карте и глобусе. По ним можно определить место даже тогда, когда нет других ориентиров.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искажения бывают на карте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Искажения возникают, потому что поверхность шара невозможно перенести на плоскость без изменений. Чем дальше от центра проекции, тем сильнее проявляются ошибки.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одна карта не может одинаково точно сохранять все свойства, поэтому при выборе карты важно понять, что именно вы будете сравнивать — форму, расстояния или площади.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основы картографических проекций и искажений.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горизонталям видно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топографической карте рельеф читается по горизонталям: каждая линия соединяет точки одинаковой высоты. Если линии сближены, склон круче; если разрежены — поверхность более пологая. Так легче представить местность ещё до выхода на неё.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складывается из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Топографическая карта показывает не только дороги и тропы, но и овраги, лесные массивы, реки, отдельные здания и другие ориентиры. Благодаря этому можно заранее продумать маршрут и оценить, какие участки будут сложнее для прохождения, например из‑за высоты или пересечённости.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Топографическая карта: детали, по которым ориентируются на местности
</a:t>
            </a:r>
            <a:endParaRPr lang="en-US" sz="2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картографии (школьные атласы и методические пособия, действующие редакции).
</a:t>
            </a:r>
            <a:endParaRPr lang="en-US" sz="70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карты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применяют не только для ориентира на местности: по ним сравнивают территории и выявляют изменения среды — например, как меняются природные условия.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задачи разные, то и карта должна подходить по масштабу и содержанию: для навигации важнее один набор сведений, для строительства — другой.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современная карта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сбор данных, проверку точности и выпуск бумажной или цифровой версии.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 геоинформационные 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работают на телефонах, планшетах и компьютерах: они помогают быстро искать адреса, проложить маршрут и рассмотреть территорию с разных уровней детализации.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можно увеличивать, уменьшать, обновлять и накладывать друг на друга, сравнивая данные об одной территории: например, дороги и зоны с особыми условиями.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системы, или ГИС, хранят большие наборы данных о дорогах, зданиях, населении и природе. Это позволяет объединять сведения из разных источников.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в повседневной жизни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понять, где находится место: подъезд, улица, объект на карте. Чтение легенды и масштаба помогает не ошибиться при выборе точки.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 до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позволяет сравнить несколько маршрутов и выбрать более удобный: по длине, по времени или по наличию пересечений и переходов.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отмечайте нужные остановки и места на маршруте. Так проще собрать информацию о расстояниях и удобстве передвижений между пунктами.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расстояний и 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можно прикинуть, как далеко находятся объекты друг от друга. Это развивает внимательность к пространству и помогает ориентироваться.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чтению карты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Вначале проверьте: название, масштаб, легенду, стороны горизонта, координаты и тип карты. Затем найдите объекты по теме, уточните их положение и расстояния, сверяя детали последовательно.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 следуете порядку элементов карты, тем меньше ошибок: каждый шаг «проверяет» предыдущий и помогает быстрее разобраться в изображении.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приёмы чтения карт и работа с легендой.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карта делает пространство понятным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объединяет пространство, знаки и числа в удобную систему знаний о Земле. Она показывает, где объекты расположены, как связаны между собой и чем различаются территории.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2026-05-12T22:44:39Z</dcterms:created>
  <dcterms:modified xsi:type="dcterms:W3CDTF">2026-05-12T22:44:39Z</dcterms:modified>
</cp:coreProperties>
</file>