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Феномен демократии в Древней Греции: всеобщий обзор и ключевые темы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демократии в Афинах как основа современной политической мысли.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98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VII–VI веках до н. э. Афины столкнулись с социальным кризисом и долгами, что вызвало стремление к равенству и новым формам власти. В отличие от других полисов, Афины создали систему, где граждане получили влияние, а не только знатные роды.
</a:t>
            </a:r>
            <a:endParaRPr lang="en-US" sz="1598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возникновения афинской демократии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84735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реформы Солона и Клисфена: путь к демократии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391275" y="2065725"/>
            <a:ext cx="25938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14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Клисфена (508–507 гг. до н. э.)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десяти фил, выборных должностей по жребию и создание Совета Пятисот усилили народное участие и ограничили власть аристократии.
</a:t>
            </a:r>
            <a:endParaRPr lang="en-US" sz="1214" dirty="0"/>
          </a:p>
        </p:txBody>
      </p:sp>
      <p:sp>
        <p:nvSpPr>
          <p:cNvPr id="11" name="Text 3"/>
          <p:cNvSpPr txBox="1"/>
          <p:nvPr/>
        </p:nvSpPr>
        <p:spPr>
          <a:xfrm>
            <a:off x="6200125" y="2065725"/>
            <a:ext cx="24816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равенства граждан в правах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политической системе, основанной на участии всех граждан вне зависимости от родового происхождения.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25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Солона (594 г. до н. э.)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долгового рабства, разделение граждан по имущественным классам и учреждение Совета четырёхсот заложили основы новой политики.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230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Реформирование народного собрания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Экклесия стала центром принятия решений, обеспечивая участие всех свободных граждан в управлении государством.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Экклесия собиралась около сорока раз в год на Пниксе — месте для народных собраний под открытым небом.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Экклесия — центр гражданской власти в Афинах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свободные мужчины-граждане старше двадцати имели право голоса и могли высказываться по важнейшим вопросам.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экклесии включали принятие законов, утверждение бюджета, решение вопросов войны и заключение союзов.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также контролировала деятельность магистратов и принимала отчёты по исполнению государственной политики.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Пятисот формировался ежегодно через жребий, по 50 представителей от каждой филы, чтобы обеспечивать разнообразие и равенство.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Буле готовил повестку для экклесии и занимался предварительным рассмотрением предложений и законопроектов.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контролировал работу магистратов и наблюдал за исполнением решений народного собрания.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Отвечал за финансовые вопросы, снабжение Афин и организацию городского хозяйства, обеспечивая стабильность управления.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Буле — механизм предварительного и текущего управления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 состоял из 6000 присяжных, ежегодно выбираемых по жребию среди граждан старше тридцати лет.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Гелиэя — народный суд в системе демократии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Гелиэя рассматривала гражданские и уголовные дела, обеспечивая справедливость и соблюдение законов.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принимались большинством голосов, что подчеркивало коллективную ответственность граждан.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суде считалось гражданским долгом и важным элементом политической жизни Афин.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Остракизм: инструмент защиты демократии в Афинах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Граждане тайно писали имена подозреваемых на черепках для изгнания на десять лет. Решение принималось при минимуме в 6000 голосов, что обеспечивало массовое согласие и предотвращало узурпацию власти.
</a:t>
            </a:r>
            <a:endParaRPr lang="en-US" sz="1124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Процедура и механизм остракизма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2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и значение остракизма
</a:t>
            </a:r>
            <a:endParaRPr lang="en-US" sz="1520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Остракизм служил предупреждением сильным личностям, стремившимся к тирании, и способствовал сохранению баланса между государственными институтами и обществом.
</a:t>
            </a:r>
            <a:endParaRPr lang="en-US" sz="1164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примеры изгнания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Изгнания таких политиков, как Кимон и Аристид, показывают, как остракизм применялся для устранения угрозы демократии, несмотря на их заслуги перед полисом.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Граждане имели право участвовать в народных собраниях и голосовать по важнейшим вопросам государства.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Мужчины могли быть избраны на государственные должности и входить в коллегии магистратов, участвуя в управлении.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Обязанности включали военную службу, активное участие в судебных процессах и поддержание общественного порядка.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права, лишь около трети взрослых мужчин регулярно участвовали в политической жизни Афин.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и обязанности афинских граждан в политике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расцвет: достижения «Золотого века» демократии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Парфенона стало символом мощи Афин и достижений их демократии, отражая идеалы гармонии и порядка в государстве.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шедевры Афин
</a:t>
            </a:r>
            <a:endParaRPr lang="en-US" sz="1402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школы и мыслители
</a:t>
            </a:r>
            <a:endParaRPr lang="en-US" sz="1375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Сократ и Платон заложили основы западной философии, стимулируя критическое мышление и размышления о справедливом обществе.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театра и литературы
</a:t>
            </a:r>
            <a:endParaRPr lang="en-US" sz="1425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Эсхила, Софокла и Еврипида обогатило культуру, способствуя общественным дебатам и формированию гражданской идентичности через искусство.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в Афинах не имели гражданских прав и не участвовали в политической жизни, оставаясь в сфере домашнего хозяйства.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граждан и ограничения демократии: кто был исключён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Рабы и метеки (иностранные жители) не могли участвовать в управлении, даже если проживали в городе десятилетиями.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Полноценным гражданством обладало лишь около 10–12 тысяч свободнорожденных мужчин старше двадцати, составлявших небольшую часть населения.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Перикл ввёл выплату мизфории — денежного поощрения за участие в судах и народных собраниях, что позволило привлечь к активной политической жизни и малоимущих граждан.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Перикла: апогей афинской демократии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сместили политический баланс в пользу простого народа, ограничив влияние аристократии и усилив представительство широких слоёв в органах управления.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принципа изономии обеспечило равенство граждан перед законом и защиту от произвола со стороны элиты, создавая социальную стабильность.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Перикл способствовал консолидации афинского общества, развивая единство и чувство общности, что обеспечило устойчивость демократических институтов.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Длительная Пелопоннесская война исчерпала экономические и людские ресурсы Афин, ослабив государство и породив внутренние трудности.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коррупции и демагогии подрывал доверие к власти и порождал социальное недовольство среди граждан всех слоёв общества.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влияния аристократии и вмешательство внешних сил, таких как Спарта и Персия, способствовали политической нестабильности и конфликтам.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разочарование в демократических институтах приводило к гражданской нестабильности и ослаблению традиционных форм управления.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и закат афинской демократии: предпосылки и причины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411 г. до н. э. власть захватывает Совет Четырёхсот, ограничивший демократию и сосредоточивший управление в руках немногих.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Олигархические перевороты: крах и восстановление демократии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404 г. до н. э. Тридцать тиранов, поддержанные Спартой, вводят жестокие репрессии против демократов и расширяют ограничения свобод.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насилие и политическое давление, демократические институты Афин были восстановлены в 403 г. до н. э., хотя оставались уязвимыми.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институтов сопровождалось политической амнистией — принципом «забвения обид», направленным на предотвращение гражданской розни.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Эвклида укрепляли законодательство и контроль за должностными лицами, способствуя борьбе с коррупцией и злоупотреблениями.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 не менее, поддержка демократии среди населения ослабевала, и демократические нормы постепенно размывались, снижая эффективность системы.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возрождение демократии и её внутренние противоречия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Завоевания Филиппа II и Александра Македонского снизили политическую независимость Афин и ограничили возможности граждан в самоуправлении.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Угасание демократии в эллинистическую эпоху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альянсы и экспансия создавали формальные структуры власти, но реальная власть всё чаще концентрировалась вне демократических институтов.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хотя демократические органы сохраняли внешний вид, гражданская активность и реальное участие населения значительно уменьшились.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Афинская демократия стала фундаментом для римской республики, где развивался принцип равенства и представительства граждан в управлении.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наследие древнегреческой демократии в западной цивилизации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свободы, ответственности и правового равенства (исономии) оказали влияние на политическую философию эпохи просвещения и современные демократические процессы.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и французская революции заимствовали основы прямого участия и представительства, что повлияло на формирование современных парламентских систем.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820" y="1336325"/>
            <a:ext cx="2430761" cy="253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исследования, политология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6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особенностей демократии Афин и современных государств, отражающий развитие участия и прав граждан.
</a:t>
            </a:r>
            <a:endParaRPr lang="en-US" sz="1267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Афинская демократия заложила основы прямого участия; современные системы развивают права и профессионализм, охраняя равенство и права меньшинств.
</a:t>
            </a:r>
            <a:endParaRPr lang="en-US" sz="1089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Афинская демократия и современные политические системы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 считал демократию нестабильной и склонной к власти демагогов, что ведёт к хаосу и упадку государства.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отмечал риск тирании большинства, когда власть большинства может подавлять меньшинства и нарушать справедливость.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Судебное преследование Сократа стало примером уязвимости демократии перед популизмом и ограничением свободы слова и мысли.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Философская и общественная критика демократии в Древней Греции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участие граждан в принятии решений стало базовым принципом демократического самоуправления и гражданской ответственности.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элементы древнегреческой демократии: вклад в мировое политическое развитие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 жребия обеспечивал случайность отбора должностных лиц, сокращая влияние политической коррупции и кумовства.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Регламентированные публичные дебаты и обязательное регулярное обновление власти способствовали прозрачности и контролю над властью.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равенства перед законом (исономия) и общественный контроль над должностными лицами стали фундаментом правовых государств.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актуальность уроков древнегреческой демократии в современном мире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афинская демократия демонстрирует важность политической культуры и гражданской ответственности, вдохновляя современные общества на развитие правового равенства и эффективного самоуправления.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2026-05-11T11:24:33Z</dcterms:created>
  <dcterms:modified xsi:type="dcterms:W3CDTF">2026-05-11T11:24:33Z</dcterms:modified>
</cp:coreProperties>
</file>