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 жизни в позднем палеозое: ключевые этапы и события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— эпоха бурных биологических изменений и масштабного вымирания.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позднего палеозоя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объединяет карбон и пермь — периоды формирования наземных экосистем, бурного развития древних растений и животных, а также значительных климатических трансформаций, определивших эволюцию современных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период: основные черты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длился около 60 миллионов лет, характеризуясь активным формированием обширных угольных болот и доминированием древовидной растительности, включая Lepidodendron и Calamites.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тогда содержала до 35% кислорода, что значительно превышало современные уровни и способствовало развитию крупных организмов.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осаждение органического вещества приводило к образованию мощных слоев каменного угля, критически важных для будущих энергетических ресурсов.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период: особенности и ключевые события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отмечен сокращением болот и расширением засушливых экосистем с развитием открытых ландшафтов и пустынь.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расцвет рептилий, включая пеликозавров и терапсид, обладающих разными пищевыми стратегиями и адаптациями к терморегуляции.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растения, в основном хвойные, становятся доминирующей флорой, адаптируясь к более сухим условиям.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завершается крупнейшим массовым вымиранием, изменившим биоразнообразие и структуру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каменноугольного периода: леса и болота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леса каменноугольного периода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растениями были древовидные папоротники, достигающие до 30 метров в высоту, а также хвощи и плауны. Эти леса покрывали обширные территории и создавали сложные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болота и химические процессы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болота служили местом накопления органического вещества, что обогащало атмосферу кислородом и способствовало формированию угля и других ископаемых.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насекомые каменноугольного периода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Меганевра — древняя стрекоза с гигантскими крыльями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Meganeura обладала размахом крыльев до 75 сантиметров, что делало её одним из крупнейших насекомых в истории. Высокий уровень кислорода и обилие пищи способствовали её гигантизму, а хищнический образ жизни обеспечивал важную роль в экосистеме.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Arthropleura — гигантская многоножка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членистоногий достигал длины до 2,5 метров и был крупнейшим из известных наземных членистоногих. Он обитал в лесах и питался растительным детритом, занимая ключевую нишу разлагателя.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амфибий: водные и наземные адаптации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Eogyrinus — гигантская водная амфибия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 пресноводных амфибий с длинным туловищем и вытянутой мордой, приспособленный к охоте в воде. Эта форма иллюстрирует разнообразие крупных водных позвоночных позднего палеозоя.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Proterogyrinus — переход к наземной жизни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амфибия обладала адаптациями, позволяющими перемещаться по суше. Её строение свидетельствует о сложных этапах эволюции, ведущих к освоению наземных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успехи рептилий пермского периода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Пеликозавры: первые крупные хищники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Dimetrodon, с характерным парусом на спине, стал одним из доминирующих хищников. Его физиологические особенности помогали регулировать температуру тела и обеспечивать активность.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Терапсиды — предки млекопитающих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рептилий демонстрирует переходные черты между рептилиями и млекопитающими, обладая сложными зубами и кормлением потомства.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архозавры: зачатки господства динозавров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представители архозавров появились в конце пермского периода, закладывая основы для будущего расцвета динозавров в мезозойскую эру.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позвоночных позднего палеозоя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сложные пищевые сети с специализированными хищниками, такими как диметродон, охотящимися на травоядных и всёядных.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 среди позвоночных способствует развитию разнообразных адаптаций и расширению экологических ниш, что ведёт к усложнению экосистем.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Диадектиды выделяются как важные травоядные, активно потребляющие наземную растительность и влияющие на растительный покров.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насекомых позднего палеозоя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челюстей и органов дыхания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у насекомых появляются адаптированные структуры для питания разной растительной и животной пищей, а также усовершенствованные дыхательные системы, обеспечивающие высокую активность.
</a:t>
            </a:r>
            <a:endParaRPr lang="en-US" sz="898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устойчивости экосистем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выступают ключевыми опылителями, разлагателями и источниками пищи для позвоночных, формируя устойчивую и сложную трофическую структуру наземных сообществ.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размеры Meganeura и Arthropleura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иллюстрируют уникальный феномен гигантизма, обусловленного повышенным кислородным режимом и экологическими возможностями, что отражает важность насекомых в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семенных и древовидных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каменноугольном периоде появляются первые семенные растения — переходные формы прогимноспермов, которые заложили основу для дальнейшей эволюции голосеменных растений.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пермского периода голосеменные окончательно заменяют древовидные папоротники и хвощевидные, распространяясь в сухих условиях благодаря появлению первых хвойных.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биологические взаимодействия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позвоночные, такие как диадектиды, жили за счет поедания наземной растительности, формируя основу наземных экосистем позднего палеозоя.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симбиотические отношения, например, между грибами и растениями, одновременно усиливалась конкуренция из-за ограниченного доступа к ресурсам.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семян и древесины привело к появлению новых пищевых ресурсов, что расширило возможности для специализированных трофических связей.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— синжидии и терапсиды — охотились на других позвоночных и крупных насекомых, поддерживая баланс в пищевых сетях того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изменения в позднем палеозое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Пангея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континентов в суперконтинент Пангея изменило океанские течения и уменьшило площадь мелководных зон.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климата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распределения суши привело к усилению континентального климата с выраженными сезонными колебаниями.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биотопов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экосистемы на различных частях Пангея способствовали видообразованию и региональной специализации организмов.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экосистем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континентальных пустынь и прибрежных болот формировало разнообразные среды обитания для флоры и фауны.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их влияние на биоту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каменноугольного периода был влажным и теплым, что способствовало развитию обширных болот и накоплению угля в экосистемах.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переходный пермский период усилилась сухость и сезонность климата, что вызвало сокращение лесов и изменение растительных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конца перми: масштабы и причины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катастрофа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252 млн лет назад произошла масштабная гибель видов — исчезло до 96% морских и 70% наземных форм жизни. Это событие стало крупнейшим вымиранием за всю историю Земли.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извержения сибирских траппов вызвали выбросы огромных объемов газа и пепла, что привело к изменению атмосферы и климатическим сдвигам на планете.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дефицит кислорода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снижение уровня кислорода в океанах, а также закисление среды сократили фотосинтетическую активность, способствуя массовому вымиранию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пермского вымирания для флоры и фауны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большинства древовидных папоротников и ликопсидов изменило ландшафты и снизило растительное разнообразие на суше.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выжившие в кризис, заняли ведущие позиции в растительном мире, заложив основу для мезозойских экосистем.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претерпели значительное сокращение по численности, уступая доминирование рептилиям, включая терапсидов и архозавров.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перемены после позднего палеозоя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экосистем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мезозоя экосистемы восстанавливались за счет появления новых экологических ниш, где главенствующую роль заняли рептилии, положив начало расцвету динозавров.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групп животных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типы насекомых и появляются первые млекопитающие, что усиливает биологическое разнообразие в послепермский период.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голосеменных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и голосеменные растения активно расширяли ареалы, адаптируясь к изменяющимся климатическим условиям постермской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Палеозойские ресурсы: формирование угля и нефти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угольных бассейнов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Угленосные леса позднего палеозоя заложили основы для крупных залежей каменного угля, которые сегодня широко используются в Европе, Северной Америке и Азии.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нефти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Отмирание и захоронение растительности породило нефтематеринские породы, ставшие фундаментом для современных нефтяных ресурсов и энергетики.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позднего палеозоя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окаменелостей папоротников, хвощей и плаунов из Берёзовского бассейна и других регионов раскрывают структуру древних экосистем и климатические особенности.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костей амфибий, рептилий и отпечатков гигантских насекомых, а также микроскопических спор и пыльцы помогает реконструировать эволюционные процессы.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позднего палеозоя в современном мире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сформировал основу биологического разнообразия и экосистем современности. Понимание его изменений помогает объяснить эволюцию жизни и развитие природных ресурсов.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2026-05-10T06:17:55Z</dcterms:created>
  <dcterms:modified xsi:type="dcterms:W3CDTF">2026-05-10T06:17:55Z</dcterms:modified>
</cp:coreProperties>
</file>