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числа: большие числа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читать, записывать и сравнивать большие числа без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встречаются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их в классе, в школе, в городе и в стране. Они помогают считать деньги, дни, расстояния, страницы и результаты соревнований, чтобы ничего не перепутать.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числа удобно использовать для записи больших количеств. Одна и та же цифра может означать разные вещи в зависимости от своего места в записи.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более цифр образуют многозначное число.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 теме урока математики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число 347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347 цифра 3 показывает сотни. Это значит, что число состоит из трёх сотен, а не просто из тройки. Так разряд помогает понять запись.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и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4 означает десятки, а 7 — единицы. Если переставить цифры местами, получится уже другое число. Поэтому каждый разряд нужно читать внимательно.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многозначное число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помогает не пропустить ни один разряд и правильно произнести число.
</a:t>
            </a:r>
            <a:endParaRPr lang="en-US" sz="15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43" y="3512438"/>
            <a:ext cx="311063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ноль важен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разряд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показывает, что в этом месте ничего нет. Но место разряда остаётся на своём месте, чтобы число читалось правильно и не превращалось в другое.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408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408 есть 4 сотни, 0 десятков и 8 единиц. Ноль здесь не украшение, а важный помощник, который удерживает порядок цифр.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2 040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числе 2 040 ноль стоит сразу в двух разрядах. Он показывает отсутствие сотен и единиц, поэтому число звучит как две тысячи сорок.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пропускать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ноль, значение числа изменится. Тогда вместо точной записи получится путаница, а математика такого не любит.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из тысяч и единиц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5 432 можно представить как домик, в котором живут пять тысяч, четыре сотни, три десятка и две единицы. Каждая цифра занимает своё место, как жильцы в аккуратных комнатах. Так проще увидеть состав числа и не перепутать цифры.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без секретов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читать число медленно и внимательно. Сначала называют тысячи, потом сотни, затем десятки и единицы. Такой способ похож на сборку конструктора: каждая деталь на месте, и весь результат выглядит понятно и красиво.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по полочкам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число на группы, получится отдельная полочка для тысяч, отдельная для сотен, потом для десятков и единиц. На картинке можно показать кубики разного цвета. Тогда сразу видно, что число собрано из четырёх частей.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Разложим число по разрядам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многозначные числа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сколько цифр в каждом числе. Обычно число с большим количеством цифр больше, потому что оно начинается с более крупного разряда.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цифр одинаково, сравнивают самые левые цифры. Например, 7 120 больше 6 999, потому что семь тысяч больше шести тысяч.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первые цифры тоже равны, проверяют следующий разряд. Так сравнение идёт слева направо, пока не найдётся число, которое больше или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упорядочить числа по возрастанию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Запиши от меньшего к большему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наборе 304, 340, 403 порядок будет таким: 304, 340, 403. Числа встают в строй, как аккуратные солдатики.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Найди самое маленькое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просмотрите все числа и найдите то, у которого меньше всего цифр или самая маленькая первая цифра.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Проверь соседей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сравните оставшиеся числа по порядку. Так удобно увидеть, какое число идёт следующим, а какое — потом.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числовая линия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линии числа располагаются слева направо от меньшего к большему. Чем правее число, тем оно больше, и это видно сразу без долгих вычислений.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больших чисел промежутки между отметками выглядят шире. Линия помогает заметить порядок чисел, сравнить их и не потеряться в длинной записи.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идут по порядку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отметками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записать число в тетради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записи: определить разряды и расположить цифры слева направо, не пропуская нули.
</a:t>
            </a:r>
            <a:endParaRPr lang="en-US" sz="15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записи и чтении чисел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читают число по кусочкам, не называя старшие разряды. Поэтому 2 040 произносят как «2 40», хотя правильно — «две тысячи сорок».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перепутать цифру и её разряд. Тогда число выглядит знакомо, но означает совсем другое количество. Проверяй каждую цифру отдельно.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забыть ноль в середине числа. Без него 2 040 превращается в другое число, а порядок разрядов сразу сбивается. Ноль нельзя «терять по дороге».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смотреть на каждую позицию: тысячи, сотни, десятки и единицы. Такой быстрый контроль спасает от путаницы и смешных ответов.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 магазине
</a:t>
            </a:r>
            <a:pPr algn="ctr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ценнике число помогает сразу понять, сколько стоит тетрадь, ручка или альбом. Если сумма записана точно, можно сравнить товары и выбрать покупку без лишних догадок. Многозначные числа здесь работают как честные помощники.
</a:t>
            </a:r>
            <a:endParaRPr lang="en-US" sz="1184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Спортивное табло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табло счёта число говорит, кто впереди, а кто пока догоняет. Иногда решает всего один балл, поэтому важно правильно читать каждую цифру. Тут числа словно болельщики: стоят ровно и ничего не путают.
</a:t>
            </a:r>
            <a:endParaRPr lang="en-US" sz="119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 шаги
</a:t>
            </a:r>
            <a:pPr algn="ctr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календаре многозначные числа показывают год, а на фитнес-браслете — количество шагов. Например, 2025 и 1 250 выглядят по-разному, но оба помогают следить за временем и делами. Без них легко запутаться даже в обычном дне.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числа в жизни школьника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задачу с большим числом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 условием: найти числа, определить действие, записать решение и ответ.
</a:t>
            </a:r>
            <a:endParaRPr lang="en-US" sz="152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многозначных чисел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Складывать и вычитать большие числа нужно по разрядам: единицы с единицами, десятки с десятками, сотни с сотнями. Так запись остаётся аккуратной, а ответ — понятным.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каком-то разряде не хватает цифры, делают переход через разряд. Это похоже на обмен: один десяток превращается в десять единиц, а одна сотня — в десять десятков.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тот же, что и в примере 28 + 7 = 35: правила не меняются, только разрядов становится больше. Главное — не торопиться и проверять каждый столбик.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ответ обязательно проверяют обратным действием. Если было сложение, его можно сверить вычитанием, а если было вычитание — сложением. Это помогает заметить ошибку в разряде.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ещё раз посмотреть на нули и единицы измерения. Иногда одна пропущенная цифра меняет всё число, а аккуратная проверка с галочкой быстро возвращает порядок в тетради.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запутаться в разрядах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выделить разряды, произнести число, записать разложение и сверить нули.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как сильно разряды меняют значение записи. Стоит убрать или добавить один ноль — и число станет совсем другим.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1 000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одной единицы и трёх нулей.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десятичной записи натуральных чисел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Прочитай число 206 и назови его разряды. Что здесь показывают 2, 0 и 6? Не забудь сказать, какой разряд пустой, а какой заполнен.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Теперь разберись с числами 1 015, 7 080 и 12 300. Сравни их по величине, отметь нули и попробуй прочитать каждое число без спешки.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Мини-тренировка: прочитай и назови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числа: теперь они нам по силам!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научились читать, записывать и сравнивать большие числа, не теряться в разрядах и замечать нули. Теперь числа в тетради выглядят не страшно, а вполне дружелюбно.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2026-05-24T10:25:56Z</dcterms:created>
  <dcterms:modified xsi:type="dcterms:W3CDTF">2026-05-24T10:25:56Z</dcterms:modified>
</cp:coreProperties>
</file>