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платформенного чехла в четвертичном периоде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климат, ледники и реки преобразовали современные равнины?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Платформенный чехол: молодая оболочка древней основы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Платформенный чехол — это верхний осадочный слой над кристаллическим фундаментом. В четвертичное время он особенно быстро менялся под действием оледенений, талых вод, ветра, рек и медленных движений земной коры.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как области накопления осадков
</a:t>
            </a:r>
            <a:endParaRPr lang="en-US" sz="2921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отличаются древним кристаллическим фундаментом и сравнительно спокойной тектоникой. Поэтому здесь преобладает не разрушение, а длительное и неравномерное накопление рыхлых пород.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основание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четвертичный период особенно активно накапливались ледниковые, речные, озерные, болотные и эоловые отложения. Их сочетание создало пестрый, мозаичный покров современных равнин.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Четвертичные осадки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щитах осадочный чехол тонкий или почти отсутствует, а в прогибах и впадинах он заметно утолщается. Такая контрастность связана с условиями рельефа и опускания территории.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мощность покрова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возрасту породы могут залегать по-разному даже в пределах одной равнины. Именно поэтому платформенный чехол нельзя рассматривать как однородный слой.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распределения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осадков отражает определенную обстановку: холодный ледниковый климат, разлив рек, спокойные озера, заболачивание или перенос пыли ветром. По ним можно восстановить историю поверхности.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среды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платформенного чехла
</a:t>
            </a:r>
            <a:endParaRPr lang="en-US" sz="234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 четвертичное время: от похолодания к накоплению и переработке осадков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 интенсивности осадконакопления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холодных фаз возрастает роль обломочного материала, а в межледниковьях усиливаются переработка и накопление тонких осадков в долинах и понижениях.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связь: похолодание ускоряет накопление рыхлых толщ, а потепление переключает систему на переработку и переотложение.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четвертичной геологии и палеоклимата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процессы и их роль в перестройке поверхности
</a:t>
            </a:r>
            <a:endParaRPr lang="en-US" sz="2165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Двигаясь по поверхности, ледник действовал как мощный абразивный экран: он срезал возвышенности, шлифовал породы и выравнивал отдельные участки рельефа, меняя исходную форму поверхности.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Срезание рельефа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льду перемещались глыбы, галька, песок и тонкий материал. После таяния этот материал оказывался далеко от места разрушения и становился основой новых рыхлых толщ.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обломков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Морены, зандровые равнины и озовые гряды — это формы, по которым можно распознать древнее оледенение. Они фиксируют направление движения льда и путь талых вод.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ледника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ледниковая переработка оказала на территории Северной Европы и Северной Америки. Именно здесь ледник неоднократно перестраивал поверхность и создавал мощный рыхлый покров.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пояс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8980"/>
            <a:ext cx="4684800" cy="16327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четвертичных отложений платформенного чехла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происхождению и признакам различаются главные типы четвертичных осадков платформенных равнин.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осадка напрямую связан с агентом переноса: лед, вода или ветер формируют разные по составу и строению толщи.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четвертичным отложениям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Морены и флювиогляциальные накопления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Моренные толщи состоят из несортированного материала: от глины и песка до крупных валунов. Ледник переносит его без разделения по размеру и оставляет при таянии.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Морена как след льда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распределению этих толщ можно судить о границах древних ледниковых покровов, направлениях движения льда и путях стока талых вод после его отступления.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реконструкции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Флювиогляциальные отложения возникают в потоках талой воды. Они обычно лучше отсортированы, чем морены, потому что вода способна разделять частицы по размеру и массе.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талых вод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четвертичного чехла в разных тектонических зонах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там, где поверхность долго сохраняла понижения и не подвергалась сильному размыву. Там рыхлые толщи накапливались наиболее устойчиво.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участок и чем спокойнее тектонический режим, тем мощнее осадочный покров. Щиты остаются наиболее обнаженными.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геоморфологических и тектонических закономерностей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Лессовые покровы часто лежат на слабоволнистых поверхностях и сглаживают мелкие неровности рельефа. В степных районах они особенно важны, потому что служат материнской породой для плодородных почв и определяют характер землепользования.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ровных равнин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Лесс формируется в сухих и холодных условиях, когда сильный ветер переносит пылеватый материал с ледниковых и речных равнин. Оседая, он образует мощные, однородные толщи светлой окраски. Такие породы легко узнаются по тонкому зерну и слабой слоистости.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принесенная ветром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Лесс и покровные суглинки как отложения суши
</a:t>
            </a:r>
            <a:endParaRPr lang="en-US" sz="27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межледниковий в переработке чехла
</a:t>
            </a:r>
            <a:endParaRPr lang="en-US" sz="3113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отступают, климат становится мягче, и на освобожденных территориях резко возрастает роль талых и дождевых вод, запускающих переработку ранее накопленных рыхлых толщ.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потепления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старые морены и лесс, переносят материал в долины и понижения, а в затишных участках начинают формироваться аллювий, глины и торф.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переработка поверхности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мозаичного рельефа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заболоченные участки и остатки древних отложений соседствуют на небольших расстояниях, поэтому поверхность платформы приобретает неоднородное строение разного возраста и происхождения.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трансгрессия и накопление осадков на низменностях
</a:t>
            </a:r>
            <a:endParaRPr lang="en-US" sz="211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при повышении и последующем понижении уровня моря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Неотектоника в четвертичное время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поднятия платформы меняли уклоны поверхности, усиливали врезание рек и смещали зоны накопления осадков к более низким участкам равнин.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поднятия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слабые вертикальные перемещения могли заметно изменить условия осадконакопления, поэтому современный рельеф платформы нельзя понимать без учета неотектоники.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малых движений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Реактивация старых разломов влияла на долины, котловины и береговые линии, создавая локальные перепады высот и меняя направление поверхностного стока.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разломы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медленного опускания становились ловушками для рыхлого материала: здесь легче накапливались аллювий, озерные осадки и болотные толщи, формируя более мощный чехол.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Опускания и прогибы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 мощности осадков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Пониженные участки рельефа дольше сохраняют рыхлые толщи, поскольку здесь ослаблен размыв и легче накапливаются наносы разного происхождения.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положение территории, тем мощнее четвертичный покров; на возвышенностях преобладает размыв и тонкий осадочный слой.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четвертичной геоморфологии и платформенных равнин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242477"/>
            <a:ext cx="4684800" cy="10127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формирования платформенного чехла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какие процессы создают, перерабатывают и сохраняют четвертичные отложения на платформах.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четвертичной географии и геологии платформ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Платформенный чехол формируется не одним фактором, а их совместным действием; особенно важны климат, уровень моря и неотектоника.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80978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111778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085978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платформенного чехла
</a:t>
            </a:r>
            <a:endParaRPr lang="en-US" sz="2745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доминируют ледниковые, водно-ледниковые и озерные отложения, поскольку близость древних ледников определяла интенсивное накопление рыхлого материала и мощную переработку поверхности.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районах широко распространены лесс и покровные суглинки, принесенные ветром и переработанные почвообразованием; они формируют ровные поверхности и плодородные почвы.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лесостепи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важную роль играют морские, лагунные и дельтовые осадки, связанные с колебаниями уровня моря, поступлением речного материала и спокойными условиями накопления.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низменности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составе чехла определяются не только климатом, но и высотой территории, дренированностью, удаленностью от ледников и положением относительно морских бассейнов.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рельефом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Палеогеографические следы четвертичного периода
</a:t>
            </a:r>
            <a:endParaRPr lang="en-US" sz="249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фиксируют границы древних ледниковых покровов и позволяют проследить, насколько далеко лед продвигался по территории в разные эпохи плейстоцена.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Моренные гряды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поверхности образованы потоками талых вод и помогают восстановить направления стока, а также зоны, где ледник интенсивно таял и отступал.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Зандровые равнины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террасы и эоловые формы показывают этапы переработки поверхности в разные климатические условия, включая периоды активного размыва и переноса песка.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и дюнные поля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сохраняют сведения о древней гидросети, трансгрессиях и озерных этапах, поэтому они особенно важны для реконструкции истории равнинных территорий.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Погребенные русла и котловины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четвертичного чехла на современные природные условия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поверхностные рыхлые породы задают различия между участками равнины: от плодородных земель до заболоченных понижений и нестабильных склонов.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Четвертичные отложения напрямую определяют качество почв, режим вод, устойчивость поверхности и характер современных ландшафтов.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четвертичной географии и инженерной геологии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четвертичного чехла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Рыхлые четвертичные породы часто служат водоносными горизонтами, поэтому их строение важно для оценки запасов, глубины залегания и условий питания подземных вод.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подземных вод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мощность чехла определяют устойчивость оснований, склонов и дорог, а значит, влияют на строительство, освоение территорий и риск неблагоприятных процессов.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задачи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отложениям и формам рельефа можно восстановить древние оледенения, колебания климата, изменения уровня моря и этапы развития речной сети.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прошлого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Четвертичные ландшафты важны и для истории расселения людей: именно в них сохраняются условия, по которым можно проследить миграции и освоение равнин.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период создал мозаичное строение платформенного чехла: ледники, реки, ветер, море и неотектоника совместно сформировали современный рельеф, почвы, водный режим и разнообразие ландшафтов.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период как архитектор современных равнин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2026-06-03T00:35:12Z</dcterms:created>
  <dcterms:modified xsi:type="dcterms:W3CDTF">2026-06-03T00:35:12Z</dcterms:modified>
</cp:coreProperties>
</file>