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задавать вопросы и запрашивать информацию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Понятно, точно, вежливо — и ответ приходит быстрее.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спрашивать точно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точный вопрос экономит время на уроке, в чате класса и при подготовке заданий. Чем яснее формулировка, тем полезнее и быстрее ответ.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Что такое запрос информации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недоразумений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помогает избежать лишних уточнений и не тратить время на догадки. Особенно это важно, когда вопрос связан с уроками, расписанием или проектом.
</a:t>
            </a:r>
            <a:endParaRPr lang="en-US" sz="1008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5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такой запрос нужен на уроках, в переписке с одноклассниками и при выполнении домашних заданий. Один вопрос может быстро прояснить задачу.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цель
</a:t>
            </a:r>
            <a:pPr algn="l" indent="0" marL="0">
              <a:lnSpc>
                <a:spcPct val="115000"/>
              </a:lnSpc>
              <a:buNone/>
            </a:pPr>
            <a:r>
              <a:rPr lang="en-US" sz="5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Запрос информации всегда имеет понятную цель: получить факт, объяснение, инструкцию или помощь. Тогда собеседник сразу понимает, какой ответ нужен.
</a:t>
            </a:r>
            <a:endParaRPr lang="en-US" sz="1011" dirty="0"/>
          </a:p>
        </p:txBody>
      </p:sp>
      <p:sp>
        <p:nvSpPr>
          <p:cNvPr id="12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5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яснее сформулирован запрос, тем проще получить нужную информацию с первого раза. Это делает общение спокойнее и эффективнее.
</a:t>
            </a:r>
            <a:endParaRPr lang="en-US" sz="101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6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Общий вопрос и точный запрос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21025" y="2048550"/>
            <a:ext cx="36609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широко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вопрос звучит слишком широко и оставляет много вариантов ответа. Из-за этого собеседник может начать не с того, что вам действительно нужно.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866675" y="2048550"/>
            <a:ext cx="36609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к делу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запрос сразу задаёт рамки: предмет, тему, срок или нужный материал. Такой вопрос проще понять и намного быстрее на него ответить.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собрать сильный вопрос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элементов, которые делают вопрос ясным и полезным.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Принцип: контекст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450025" y="1769575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чём речь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коротко объясните, о чём идёт речь и что уже произошло. Так собеседнику не придётся гадать, с какой ситуации начинать ответ.
</a:t>
            </a:r>
            <a:endParaRPr lang="en-US" sz="1286" dirty="0"/>
          </a:p>
        </p:txBody>
      </p:sp>
      <p:sp>
        <p:nvSpPr>
          <p:cNvPr id="10" name="Text 3"/>
          <p:cNvSpPr txBox="1"/>
          <p:nvPr/>
        </p:nvSpPr>
        <p:spPr>
          <a:xfrm>
            <a:off x="450025" y="2772468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известно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контекста даже хороший вопрос звучит неполно. Достаточно одной фразы: что вы пропустили, к какому заданию обращаетесь или какую тему разбираете.
</a:t>
            </a:r>
            <a:endParaRPr lang="en-US" sz="1196" dirty="0"/>
          </a:p>
        </p:txBody>
      </p:sp>
      <p:sp>
        <p:nvSpPr>
          <p:cNvPr id="11" name="Text 4"/>
          <p:cNvSpPr txBox="1"/>
          <p:nvPr/>
        </p:nvSpPr>
        <p:spPr>
          <a:xfrm>
            <a:off x="450025" y="3775360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 школе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особенно важен, когда вопрос связан с пропущенным уроком, домашним заданием или проектом. Он помогает быстрее выбрать нужные детали и не отвечать лишнее.
</a:t>
            </a:r>
            <a:endParaRPr lang="en-US" sz="109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7" name="Text 1"/>
          <p:cNvSpPr txBox="1"/>
          <p:nvPr/>
        </p:nvSpPr>
        <p:spPr>
          <a:xfrm>
            <a:off x="450013" y="4498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Принцип: цель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300667" y="212070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Подходящий объём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помогает собеседнику выбрать нужный объём ответа. Одному нужен краткий вывод, другому — пошаговое объяснение, третьему — только пример без лишних деталей.
</a:t>
            </a:r>
            <a:endParaRPr lang="en-US" sz="1333" dirty="0"/>
          </a:p>
        </p:txBody>
      </p:sp>
      <p:sp>
        <p:nvSpPr>
          <p:cNvPr id="9" name="Text 3"/>
          <p:cNvSpPr txBox="1"/>
          <p:nvPr/>
        </p:nvSpPr>
        <p:spPr>
          <a:xfrm>
            <a:off x="6151298" y="212070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лишних сообщений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цель экономит время обеих сторон. Вместо длинной переписки человек сразу понимает, какую пользу должен дать его ответ.
</a:t>
            </a:r>
            <a:endParaRPr lang="en-US" sz="1386" dirty="0"/>
          </a:p>
        </p:txBody>
      </p:sp>
      <p:sp>
        <p:nvSpPr>
          <p:cNvPr id="10" name="Text 4"/>
          <p:cNvSpPr txBox="1"/>
          <p:nvPr/>
        </p:nvSpPr>
        <p:spPr>
          <a:xfrm>
            <a:off x="450025" y="212070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 знаете, что хотите получить, ответ становится точнее. Например: объяснение правила, список заданий или проверку решения, а не общий совет.
</a:t>
            </a:r>
            <a:endParaRPr lang="en-US" sz="13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6. Принцип: конкретика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и сроки
</a:t>
            </a:r>
            <a:pPr algn="l" indent="0" marL="0">
              <a:lnSpc>
                <a:spcPct val="115000"/>
              </a:lnSpc>
              <a:buNone/>
            </a:pPr>
            <a:r>
              <a:rPr lang="en-US" sz="5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даты, если вопрос связан с проверочной, дедлайном или расписанием. Конкретное время помогает не перепутать нужное задание с другим.
</a:t>
            </a:r>
            <a:endParaRPr lang="en-US" sz="1011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5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 объём: один пример, три пункта, коротко или подробно. Тогда ответ будет ровно таким, каким его удобно использовать.
</a:t>
            </a:r>
            <a:endParaRPr lang="en-US" sz="1011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 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5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Укажите тему, предмет или номер задания. Это сразу сужает поиск ответа и помогает понять, о каком именно материале идёт речь.
</a:t>
            </a:r>
            <a:endParaRPr lang="en-US" sz="1011" dirty="0"/>
          </a:p>
        </p:txBody>
      </p:sp>
      <p:sp>
        <p:nvSpPr>
          <p:cNvPr id="12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объяснения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Попросите пошаговое объяснение, если тема сложная. Формулировка «по шагам и на одном примере» делает ответ намного понятнее.
</a:t>
            </a:r>
            <a:endParaRPr lang="en-US" sz="101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0977" y="1564732"/>
            <a:ext cx="419738" cy="479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16495"/>
            <a:ext cx="449100" cy="449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90948" y="3237659"/>
            <a:ext cx="359775" cy="479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089402"/>
            <a:ext cx="449100" cy="4491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ответа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нужен короткий ответ, прямо так и скажите. Это удобно, когда информацию надо быстро прочитать и сразу использовать.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пунктам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важна структура, просите список или пункты. Такой формат помогает не потерять детали и легко переписать ответ в тетрадь.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примером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нужен материал для учёбы, попросите пример. Он помогает понять правило и проверить, верно ли вы всё поняли.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сообщение должно быть удобным для пересылки, попросите ответ в одном сообщении. Так его проще сохранить и отправить дальше.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Сроки и ограничения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Сроки и ограничения помогают сразу понять, сколько информации нужно и в каком объёме.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конкретнее рамки, тем легче собеседнику дать точный и короткий ответ.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презентации; оценка значимости по логике запроса.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9. Шаблоны для разных ситуаций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50025" y="1769575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Учителю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Учителю важны вежливость, предмет и срок. Такой вопрос помогает сразу понять, что именно нужно проверить или объяснить, и не заставляет пересказывать всё заново.
</a:t>
            </a:r>
            <a:endParaRPr lang="en-US" sz="1115" dirty="0"/>
          </a:p>
        </p:txBody>
      </p:sp>
      <p:sp>
        <p:nvSpPr>
          <p:cNvPr id="10" name="Text 3"/>
          <p:cNvSpPr txBox="1"/>
          <p:nvPr/>
        </p:nvSpPr>
        <p:spPr>
          <a:xfrm>
            <a:off x="450025" y="2772468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Однокласснику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Однокласснику лучше писать коротко и по делу: что нужно, по какому предмету и в каком виде. Так проще быстро найти нужное фото или файл.
</a:t>
            </a:r>
            <a:endParaRPr lang="en-US" sz="1286" dirty="0"/>
          </a:p>
        </p:txBody>
      </p:sp>
      <p:sp>
        <p:nvSpPr>
          <p:cNvPr id="11" name="Text 4"/>
          <p:cNvSpPr txBox="1"/>
          <p:nvPr/>
        </p:nvSpPr>
        <p:spPr>
          <a:xfrm>
            <a:off x="450025" y="3775360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чате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общем чате полезно указывать формат и время. Если просьба звучит чётко, участникам легче ответить без лишних уточнений и отправить именно то, что нужно.
</a:t>
            </a:r>
            <a:endParaRPr lang="en-US" sz="115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10. Шаблоны: инструкция, план, уточнение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задача может звучать по-разному. Выбор шаблона зависит от того, что именно нужно получить: инструкцию, план или уточнение.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 помогает сразу задать нужный тип ответа и сократить количество лишних вопросов.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«Как задавать вопросы и запрашивать информацию»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243869"/>
            <a:ext cx="4122000" cy="9335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11. Ошибка и исправление № 1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что расплывчатая просьба даёт слабый ответ, а уточнённый запрос сразу сообщает предмет, объём и нужный результат.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конкретнее запрос, тем легче собеседнику дать полезный и быстрый ответ.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«Как задавать вопросы и запрашивать информацию»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12. Ошибка и исправление № 2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паре примеров видно, что хороший вопрос не только называет тему, но и показывает, как именно нужен ответ и к какому времени.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указать формат и срок, ответ становится полезнее для конкретной школьной задачи.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«Как задавать вопросы и запрашивать информацию»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243869"/>
            <a:ext cx="4122000" cy="9335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13. Ошибка и исправление № 3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пара учит уточнять непонятное место и просить нужный вид ответа. Так собеседнику проще понять, где именно возникла трудность.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называть конкретный шаг, часть правила или нужный формат, чем писать слишком общую просьбу.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«Как задавать вопросы и запрашивать информацию»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14. Мини-упражнение: перепиши свой вопрос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Соберите запрос по шагам: сначала ситуация, затем нужный результат и важные ограничения.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0587" y="1162275"/>
            <a:ext cx="4902825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15. Чек-лист хорошего вопроса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вопрос по шести пунктам: если все они есть, ответ обычно приходит быстрее и точнее.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помогает заметить, чего не хватает в вопросе, ещё до отправки сообщения.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«Как задавать вопросы и запрашивать информацию»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16. Краткие правила вежливости и ясности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00604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 ясно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легче понять с первого раза. Когда в сообщении только одна мысль, собеседнику не нужно искать главное среди лишних подробностей.
</a:t>
            </a:r>
            <a:endParaRPr lang="en-US" sz="1386" dirty="0"/>
          </a:p>
        </p:txBody>
      </p:sp>
      <p:sp>
        <p:nvSpPr>
          <p:cNvPr id="10" name="Text 3"/>
          <p:cNvSpPr txBox="1"/>
          <p:nvPr/>
        </p:nvSpPr>
        <p:spPr>
          <a:xfrm>
            <a:off x="6151235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вопрос за раз снижает путаницу. Если смешать сразу несколько просьб, ответ может получиться неполным или собеседник упустит важную часть.
</a:t>
            </a:r>
            <a:endParaRPr lang="en-US" sz="1289" dirty="0"/>
          </a:p>
        </p:txBody>
      </p:sp>
      <p:sp>
        <p:nvSpPr>
          <p:cNvPr id="11" name="Text 4"/>
          <p:cNvSpPr txBox="1"/>
          <p:nvPr/>
        </p:nvSpPr>
        <p:spPr>
          <a:xfrm>
            <a:off x="449962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старт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помогают начать разговор спокойно и уважительно. «Пожалуйста», «подскажите» и «спасибо» делают сообщение дружелюбнее и повышают готовность ответить.
</a:t>
            </a:r>
            <a:endParaRPr lang="en-US" sz="122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10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17. Как собрать вопрос целиком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58904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подумайте, в какой ситуации вы пишете: урок, домашнее задание, проект или чат. Контекст сразу показывает, с чего собеседнику лучше начать ответ.
</a:t>
            </a:r>
            <a:endParaRPr lang="en-US" sz="922" dirty="0"/>
          </a:p>
        </p:txBody>
      </p:sp>
      <p:sp>
        <p:nvSpPr>
          <p:cNvPr id="12" name="Text 3"/>
          <p:cNvSpPr txBox="1"/>
          <p:nvPr/>
        </p:nvSpPr>
        <p:spPr>
          <a:xfrm>
            <a:off x="2224879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Цель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сформулируйте, что именно нужно: объяснение, список, пример или проверка. Без цели вопрос становится слишком общим и даёт размытый ответ.
</a:t>
            </a:r>
            <a:endParaRPr lang="en-US" sz="922" dirty="0"/>
          </a:p>
        </p:txBody>
      </p:sp>
      <p:sp>
        <p:nvSpPr>
          <p:cNvPr id="13" name="Text 4"/>
          <p:cNvSpPr txBox="1"/>
          <p:nvPr/>
        </p:nvSpPr>
        <p:spPr>
          <a:xfrm>
            <a:off x="3890855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Конкретика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добавьте важные детали: тему, номер задания, дату, предмет или объём. Конкретика помогает сразу попасть в нужную часть информации.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56830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Формат
</a:t>
            </a:r>
            <a:pPr algn="l" indent="0" marL="0">
              <a:lnSpc>
                <a:spcPct val="115000"/>
              </a:lnSpc>
              <a:buNone/>
            </a:pPr>
            <a:r>
              <a:rPr lang="en-US" sz="4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укажите, в каком виде нужен ответ: коротко, по пунктам, с примером или в одном сообщении. Так ответ сразу подходит для задачи.
</a:t>
            </a:r>
            <a:endParaRPr lang="en-US" sz="976" dirty="0"/>
          </a:p>
        </p:txBody>
      </p:sp>
      <p:sp>
        <p:nvSpPr>
          <p:cNvPr id="15" name="Text 6"/>
          <p:cNvSpPr txBox="1"/>
          <p:nvPr/>
        </p:nvSpPr>
        <p:spPr>
          <a:xfrm>
            <a:off x="7222806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Срок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добавьте срок или ограничение, если они важны. Это помогает понять, насколько срочно нужен ответ и сколько места он может занять.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Спрашивай так, чтобы тебя сразу понимали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вопрос — это не длинное сообщение, а понятный запрос. Если есть контекст, цель, конкретика и формат, ответ обычно приходит быстрее и точнее.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2026-07-25T20:02:45Z</dcterms:created>
  <dcterms:modified xsi:type="dcterms:W3CDTF">2026-07-25T20:02:45Z</dcterms:modified>
</cp:coreProperties>
</file>