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 поэтической души: внутренний мир в русской лирике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Откровенный разговор о чувствах, памяти и нравственном выборе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 в поэзии помогает увидеть, как личное переживание становится художественным образом. Через такие тексты легче понять лирического героя, авторскую интонацию и связь чувств человека с эпохой.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исповедальную лирику в 10 классе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исповедь в поэзии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объединяет личный опыт и художественную форму, поэтому прямое признание в стихах всегда переработано образом, ритмом и интонацией.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 в лирике — это открытое выражение внутреннего состояния: сомнений, надежд, вины, любви и стремления понять себя.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исповедальности — не точная биография, а убедительное ощущение внутренней правды, в которую читатель верит.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как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тождествен реальному автору: это художественный образ, через который выражается переживание. Оно может быть личным, обобщённым или условным.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исповедальной лирики характерны обращение к себе, внутренняя беседа и почти дневниковая интонация. Так создаётся ощущение человека, который размышляет о собственной судьбе.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автор: сходство и различие
</a:t>
            </a:r>
            <a:endParaRPr lang="en-US" sz="413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поэзии русской литературы XIX–XX веков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исповедальной лирики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Исповедальность проявляется в разных темах, но сохраняет общий принцип внутренней откровенности.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жанровые формы ведут к одному результату: личное чувство превращается в значимый для читателя духовный опыт.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исповедальное стихотворение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личного переживания к художественному признанию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Пушкин: ясность, достоинство и внутренняя правда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пушкинской лирике исповедь звучит сдержанно и благородно: чувство не разрывает человека, а раскрывает его внутреннюю свободу и уважение к другому.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«Я вас любил...» любовь выражена как отказ от эгоизма и желание сохранить достоинство даже в разлуке и неизбежной боли.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«Пророке» и «Памятнике» личное переживание переходит в тему поэтического предназначения, силы слова и исторической ответственности поэта.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48164"/>
            <a:ext cx="835200" cy="7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5487" y="2915264"/>
            <a:ext cx="60615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671131"/>
            <a:ext cx="835200" cy="74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М.Ю. Лермонтов: одиночество и трагическое самоощущение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«Парусе» движение становится символом человеческого поиска. Герой стремится к смыслу, но не находит покоя в мире, где желаемая гармония постоянно ускользает.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Порыв к недостижимому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«И скучно и грустно...» предельно кратко передано состояние усталости и разочарования. Исповедь звучит как честное признание в невозможности обрести опору.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внутренней пустоты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«Выхожу один я на дорогу» одиночество соединяется с мечтой о тишине и согласии с собой. Лирическое «я» ищет не бегства, а духовного покоя.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путь человека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программным текстам русской поэзии XIX–XX веков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исповедальной лирики русских поэтов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исповедальность чаще всего связана с личными и экзистенциальными переживаниями.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одиночество доминируют, а память, вера и свобода уточняют духовный масштаб исповеди.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усиление личного голоса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 исповедь редко звучит громко: она строится на сжатой фразе, паузе и психологической точности. В таком письме любовь и память становятся формой внутренней ответственности, а личная боль — способом говорить о судьбе поколения.
</a:t>
            </a:r>
            <a:endParaRPr lang="en-US" sz="2168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сдержанная точность чувства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превращает исповедь в напряжённый монолог, где чувство почти не знает границ. Её лирическое «я» говорит резко, страстно и предельно лично, словно пытаясь удержать любовь, разлуку и судьбу в одном порыве.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Цветаева: эмоциональный накал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есенинской лирике исповедь часто связана с родиной, природой и переживанием утраченной опоры. Лирический герой словно оглядывается на свой путь и говорит о душевной ранимости через простые, но очень ёмкие образы.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Есенин: боль утраты и память о доме
</a:t>
            </a:r>
            <a:endParaRPr lang="en-US" sz="264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606568"/>
            <a:ext cx="8493000" cy="40466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поэты по-разному выражают исповедь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исповедальность в русской поэзии сохраняет общий принцип внутренней откровенности, но у каждого автора получает собственную интонацию и круг устойчивых мотивов.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поэта исповедь строится на своей интонации, но всегда выражает внутреннюю правду переживания и личную ответственность говорящего.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особенностей исповедальной лирики в русской литературе XIX–XX веков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исповедальности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сердца, дороги, ночи, огня, ветра и тишины превращают состояние души в зримый образ. Они позволяют показать сложные чувства не прямо, а через художественно ёмкие ассоциации.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«я» делает высказывание предельно личным и создаёт ощущение прямого обращения к читателю. Такая форма помогает услышать не сюжет, а живое движение внутренней мысли и чувства.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восклицания и риторические вопросы передают напряжение переживания, когда мысль как будто возвращается к одной и той же боли. Благодаря этому стихотворение звучит как искреннее признание.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Антитеза, символ, звукопись и синтаксический параллелизм усиливают глубину текста. Эти средства помогают соединить личную эмоцию с поэтической формой и сделать исповедь художественно убедительной.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чувства к общему смыслу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исповедального стихотворения: от переживания автора или лирического героя к смыслу, понятному читателю.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читатель узнаёт себя в чужой исповеди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Исповедальная лирика опирается на переживания, знакомые почти каждому: ожидание, ревность, страх, надежду, утрату и потребность быть понятым. Поэтому её смысл легко считывается без знания биографии автора.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узнаёт в стихотворении собственный внутренний опыт, даже если обстоятельства жизни поэта ему далеки. Поэтическая форма делает частное чувство общим и эмоционально узнаваемым.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универсальность объясняет долговечность исповедальной лирики в школьном чтении. Она помогает говорить о сложных состояниях точно, но без назидательности и прямолинейности.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души в русской поэзии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душа часто показана как пространство, где свет соседствует с тьмой, а тишина — с внутренним криком. Образ окна помогает увидеть человека на границе между внешним миром и его скрытым переживанием, которое ещё не стало словом.
</a:t>
            </a:r>
            <a:endParaRPr lang="en-US" sz="2266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Душа как окно в ночи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ряд образов связан с движением: дорога, голос, птица, костёр. Они передают стремление вырваться из замкнутости, сохранить себя и не потерять направление. Так чувство становится не абстракцией, а зримым духовным путём.
</a:t>
            </a:r>
            <a:endParaRPr lang="en-US" sz="2266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голос, птица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особенностей русской исповедальной лирики XIX–XX веков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Интонации исповеди в лирике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интонации меняют не только звучание стиха, но и способ общения с читателем: от тихого признания до напряжённого внутреннего спора.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скорбная и страстная интонации, но рядом с ними важны доверительность и протест, создающие широкий диапазон исповедального голоса.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 и историческое время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«я» всё чаще выражает личный конфликт с миром, но ещё сохраняет связь с идеалами чести, долга и духовной цельности.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войн и потрясений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голос приобретает значение свидетельства. Стихотворение фиксирует не только чувство, но и опыт времени, пережитый человеком.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исторического перелома исповедь становится особенно напряжённой: поэт стремится сохранить память, достоинство и внутреннюю свободу.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395225"/>
            <a:ext cx="9042900" cy="36969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средств исповедальной лирики в русской поэзии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приёмы, создающие эффект исповеди
</a:t>
            </a:r>
            <a:pPr algn="l" indent="0" marL="0">
              <a:lnSpc>
                <a:spcPct val="120000"/>
              </a:lnSpc>
              <a:buNone/>
            </a:pPr>
            <a:r>
              <a:rPr lang="en-US" sz="3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Исповедальное звучание формируется не только темой, но и системой художественных средств, которые делают признание эмоционально точным и многослойным.
</a:t>
            </a:r>
            <a:pPr algn="l" indent="0" marL="0">
              <a:lnSpc>
                <a:spcPct val="150041"/>
              </a:lnSpc>
              <a:buNone/>
            </a:pPr>
            <a:r>
              <a:rPr lang="en-US" sz="2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переводят личное признание в художественно значимое высказывание и помогают читателю почувствовать скрытую драму текста.
</a:t>
            </a:r>
            <a:endParaRPr lang="en-US" sz="45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 поэтической души в современном восприятии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чтении эти стихи важны ещё и как разговор о внутреннем мире. Они учат внимательно слушать себя и понимать, что личное чувство может иметь общечеловеческое значение.
</a:t>
            </a:r>
            <a:endParaRPr lang="en-US" sz="2397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Исповедальная поэзия не устаревает, потому что не сводится к конкретной эпохе. Она показывает, как человек переживает любовь, утрату, надежду и внутренний разлад во все времена.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помогают осмыслить одиночество, самоидентичность, кризисы взросления и поиск смысла. Поэтому они особенно близки старшекласснику, стоящему перед важными личными выборами.
</a:t>
            </a:r>
            <a:endParaRPr lang="en-US" sz="2383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Современного читателя привлекают честность, психологическая точность и отсутствие искусственной красивости. Исповедальная лирика говорит о чувствах так, чтобы они звучали правдиво и убедительно.
</a:t>
            </a:r>
            <a:endParaRPr lang="en-US" sz="2222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исповеди в поэзии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 в поэзии соединяет личное чувство, художественную форму и универсальный человеческий опыт. Именно поэтому она помогает не только читать стихотворение, но и глубже понимать себя.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2026-05-19T20:12:34Z</dcterms:created>
  <dcterms:modified xsi:type="dcterms:W3CDTF">2026-05-19T20:12:34Z</dcterms:modified>
</cp:coreProperties>
</file>