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groß und du bist klein!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размер по-немецки: groß и klein.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сразу видно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Groß и klein легко понять по картинкам и реальным предметам: людям, игрушкам, животным, зданиям и школьным вещам. Эти слова помогают быстро замечать разницу и сразу называть её по-немецки.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 groß и klein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Groß означает «большой», «высокий» или «крупный». Так можно сказать о человеке, доме, дереве или любом предмете, который заметно больше другого.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 значит «маленький», «низкий» или «небольшой». Это слово удобно использовать, когда предмет, животное или человек меньше своей пары и сразу это видно.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идут вместе, потому что они противоположны. Сравнивать их легко: один предмет groß, другой klein, и разница становится понятной с первого взгляда.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277700" y="19579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два ребёнка разного роста: один выше, другой ниже. Так сразу видно, почему к одному подходит слово groß, а к другому — klein.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277700" y="3295456"/>
            <a:ext cx="31806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ich означает «я», а du — «ты». Поэтому короткие фразы Ich bin groß и Du bist klein звучат как маленький диалог между двумя героями.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77725" y="684675"/>
            <a:ext cx="30903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groß, du bist klein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всегда зависит от пары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ребёнок может быть groß рядом с малышом, но klein рядом со взрослым. Всё зависит от того, с кем его сравнивают.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происходит с домом, рюкзаком или деревом. В одной паре предмет кажется большим, а в другой — уже маленьким.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слово не описывает размер «навсегда». Оно показывает относительную разницу между двумя объектами, и именно это важно замечать при сравнении.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кто groß, а кто klein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два объекта и выбираем слово по их размеру.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и пенал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рюкзак и маленький пенал — отличная пара для тренировки. Дети легко видят разницу и быстро называют предметы по-немецки: groß или klein.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и скамейка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горка и низкая скамейка тоже помогают сравнивать размер. Такие вещи знакомы по двору и школе, поэтому слова запоминаются без лишних усилий.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пуговица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окно и маленькая пуговица показывают контраст особенно наглядно. Один предмет сразу кажется groß, другой — klein, и пример получается очень понятным.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 маленькие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мышь — классическая пара для сравнения. Разница в размере настолько заметна, что слово groß сразу связывается с огромным животным, а klein — с совсем маленьким.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и котёнок, кит и маленькая рыбка тоже подходят для таких картинок. Забавный контраст помогает запомнить слова и делает урок немного весёлым.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немецкие фразы для запоминания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 ist groß. Sie ist klein. Эти фразы показывают, что слова можно использовать не только с детьми, но и с другими людьми.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groß. Эта фраза короткая и звучит уверенно. Она помогает запомнить слово groß вместе с местоимением ich, то есть «я».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 bist klein. Здесь видно обращение к собеседнику: du — «ты». Смысл легко понять, потому что размер сравнивается прямо в предложении.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предложения удобно повторять вслух. У них простой ритм, поэтому они быстро запоминаются и хорошо ложатся на слух.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groß может передавать не только рост или величину, но и значение «старший» или «важный». Так слово становится шире, чем просто описание размера.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groß и klein значат больше, чем размер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ребёнок понимает прямой смысл слов, тем легче потом замечать дополнительные оттенки. Сначала — размер, а потом уже более тонкие значения.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Klein тоже может звучать по-разному: «маленький», «короткий», «скромный» или даже «детский». Но в начале обучения достаточно помнить главное значение.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предметов разной формы и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и линейка, башня и кубик, дерево и цветок помогают увидеть разницу сразу. Для слова groß важны высота, длина и общий размер предмета.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ниже, короче или заметно меньше, подходит klein. Сравнивать удобно по одной заметной черте, чтобы не запутаться и быстро назвать правильное слово.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какой предмет какой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два предмета, затем выбираем слово по их размеру, высоте или длине.
</a:t>
            </a:r>
            <a:endParaRPr lang="en-US" sz="15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почти одного размера, лучше взять другую пару или другой признак. Тогда ответ будет точнее и не вызовет лишних сомнений.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предмет может поменять слово, если рядом поставить другую вещь. Сравнение всегда зависит от пары, а не от самого предмета.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путай размер с любимым героем или смешным видом картинки. Для ответа важно смотреть именно на то, что больше, выше, длиннее или меньше.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выбирай слово по цвету или красоте предмета: яркий мяч может быть klein, а простой карандаш — groß, если он длиннее и заметно крупнее другого.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слов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стул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стол обычно выше и крупнее стула, поэтому сравнение видно сразу. Ребёнок легко показывает глазами, какой предмет groß, а какой klein, и сразу запоминает немецкие слова.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 учебник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обычно меньше учебника, хотя оба лежат в школьной сумке. Пара помогает потренировать слово klein, а заодно заметить, что размер можно определить даже без длинного объяснения.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тетрадь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часто толще и больше тетради, особенно если она учебная. Такое сравнение удобно делать на парте, потому что предметы знакомы каждому ученику и всегда под рукой.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сравнить в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про великана и мышку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651575" y="2121150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понимают, что большой и маленький — это не «лучше» и «хуже». Это просто разные размеры, у каждого из которых есть свои удобства.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1347200" y="212102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Великан уверенно говорит: «Я groß!». Рядом появляется мышка и спокойно отвечает: «А я klein». Сразу видно, кто больше, но это ещё не вся история.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501400" y="3877275"/>
            <a:ext cx="31113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мышки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быстро прячется, ловко бежит и пролезает в узкие щели. Великан удивляется: у неё есть свои сильные стороны, хотя она совсем маленькая.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слова без скуки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алгоритм для работы с двумя предметами и словами groß и klein.
</a:t>
            </a:r>
            <a:endParaRPr lang="en-US" sz="18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238" y="1249063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238" y="2966938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250" y="2966938"/>
            <a:ext cx="282975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обычно groß, а игрушка klein. Короткий ответ учит мгновенно замечать разницу в размере и не отвлекаться на лишние детали картинки.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игрушка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брат чаще выглядит groß рядом с младшей сестрой. Здесь удобно тренировать не только размер, но и аккуратное сравнение людей в одной семье.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Старший и младший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легко подсказывает слово groß, а кошка — klein. Такая пара очень наглядная: контраст заметен сразу, и ответ хочется сказать почти без паузы.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 и кошка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обычно groß, а холм — klein по сравнению с ней. Природные пары помогают быстро выбирать слово и делают тренировку чуть похожей на игру.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холм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ответы по картинкам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контрасты размеров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щенок рядом с огромным ботинком выглядит забавно и сразу заставляет улыбнуться. Именно такой контраст помогает быстро заметить, где groß, а где klein.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смешнее выглядит крошечный котёнок возле большого чемодана. Чем заметнее разница, тем легче ребёнку запомнить слово и связать его с ярким образом.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словах groß и klein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Groß и klein помогают сравнивать людей, животных и предметы. Слово выбирают не по красоте или цвету, а по реальному размеру, высоте, длине или росту.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Ich bin groß и du bist klein показывают, как слова работают в предложении. Они легко запоминаются, потому что звучат ясно и ритмично.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картинки, знакомые вещи и простые противоположности делают тему понятной для учеников 2 класса. Немецкие слова быстрее запоминаются, когда их можно сразу увидеть.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можно легко и весело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groß и klein помогают замечать различия вокруг нас и называть их по-немецки. Если сравнивать предметы рядом, язык становится понятным и совсем не страшным.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2026-05-25T01:40:39Z</dcterms:created>
  <dcterms:modified xsi:type="dcterms:W3CDTF">2026-05-25T01:40:39Z</dcterms:modified>
</cp:coreProperties>
</file>