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часть живой природы: основные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живой организм с уникальным сочетанием биологических и социальных признаков.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эволюция человека в биологическом контексте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возник в результате длительной эволюции, подтверждённой археологическими и генетическими исследованиями. От общего предка с обезьянами до Homo sapiens — путь развития интеллекта и сложных признаков с помощью естественного отбора.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и тип: основы классификации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входит в царство Животные и тип Хордовые, что означает наличие позвоночника и сложной организации тела. Эти признаки сближают нас с многими другими организмами планеты.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и вид: гоминиды и Homo sapiens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Входит в семейство гоминид — человекообразных обезьян. Вид Homo sapiens отличается высоким интеллектом и социальными навыками, выделяясь среди родственников по биологическим характеристикам.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и отряд: млекопитающие и приматы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Относится к классу Млекопитающие, что проявляется в теплокровности и заботе о потомстве. Как примат, человек близок к обезьянам по строению тела и поведению.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человека в системе живых организмов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61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биологические черты человека и животных
</a:t>
            </a:r>
            <a:endParaRPr lang="en-US" sz="2361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органической пищей обеспечивает энергию и строительные материалы для роста и развития организма.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животные состоят из клеток и дышат кислородом, что обеспечивает обмен веществ и поддержание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половым путём является общим признаком, позволяющим передавать генетическую информацию потомству.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внешние раздражители помогает адаптироваться к изменениям окружающей среды и защищаться от угроз.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когнитивные способности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способен к абстрактному мышлению и осознанному творчеству, что проявляется в развитии речи и письменности. Эта особенность лежит в основе науки и культуры.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строение мозга и рук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коры больших полушарий значительно больше, чем у животных, обеспечивая сложные функции. Подвижный большой палец даёт возможность создавать и использовать инструменты.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Отличительные особенности человека среди животных
</a:t>
            </a:r>
            <a:endParaRPr lang="en-US" sz="225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22016"/>
            <a:ext cx="4894200" cy="20583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человека и человекообразных обезьян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различия в мозге, речи, изготовлении орудий и продолжительности жизни между человеком и обезьянами.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обладает уникальными биологическими и социальными характеристиками, выделяющими его среди приматов.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палеонтологии и этологии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эволюции мозга и разума человека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100-200 тыс лет назад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сформировал абстрактное мышление и культуру благодаря дальнейшему развитию мозга и коллективной деятельности.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2-3 млн лет назад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Начался значительный рост мозга у предков человека, что открыло путь к сложным когнитивным способностям.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1-1.5 млн лет назад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лобных долей мозга способствовало появлению речи и улучшению памяти, что укрепило социальные связи.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труда на эволюцию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орудий труда обучило координации движений и мышлению, усилив связь между руками и мозгом.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Фронтальный хват и ловкость большого пальца позволили создавать точные инструменты, стимулируя развитие интеллекта и социальных навыков.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языка и общения в обществе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обеспечивает передачу информации и знаний между поколениями, сохраняя культурное наследие.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помогает координировать коллективные действия и обмениваться опытом для решения общих задач.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языку формируются традиции и нормы, которые поддерживают социальное единство и развитие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человека с 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природных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получает энергию и материалы из воды, воздуха, почвы, растений и животных для выживания и развития. Эти ресурсы формируют основу жизни и деятельности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биосферу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изменяет природные экосистемы, что влияет на биосферу и, в свою очередь, определяет качество жизни и здоровье человечества.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ООН, отчёты по демографии 2022 года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Земли и его последствия для природы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увеличение населения ведёт к возрастанию потребности в ресурсах, что усиливает давление на экосистемы и способствует экологическим проблемам.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Стремительный рост населения сопровождается возрастающими нагрузками на природные ресурсы и ухудшением экологической обстановки.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581" y="1830853"/>
            <a:ext cx="311063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биосфера: взаимодействие и обмен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участвует в обмене веществ с природой, влияя на циклы углерода и азота через земледелие и урбанизацию.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энергии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Питаясь растениями и животными, человек получает энергию, необходимую для жизнедеятельности и развития общества.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кислородом и водой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предоставляет кислород и пресную воду — жизненно важные ресурсы для дыхания и гидратации человека.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коммуникаций и науки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служит источником медицинских препаратов и вдохновляет технологические инновации.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водоемов и воздуха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приводит к выбросам вредных веществ, загрязняющих реки и атмосферу. Нефтяные разливы и промышленные отходы наносят ущерб водным экосистемам и ухудшают качество воздуха.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лесов и гибель видов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уменьшает биологическое разнообразие, вызывает исчезновение многих животных и растений, нарушая равновесие экосистем и климатические процессы.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2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человеческой деятельности
</a:t>
            </a:r>
            <a:endParaRPr lang="en-US" sz="2227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природных ресурсов для общества и экономики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— основа жизни и промышленного производства, обеспечивающие пищу, сырьё и энергию для общества.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ресурсов требует бережного использования и внедрения технологий, минимизирующих негативное воздействие на окружающую среду.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возобновляемых источников энергии, таких как солнечная и ветровая, способствует устойчивому экономическому росту.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человека, общества и природы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взаимосвязи и их влияние на устойчивость экосистем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Декоративно-прикладное искусство часто черпает идеи в природных формах и цветах, создавая уникальные культурные традиции.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произведения многих народов отражают мотивы и ритмы природных звуков и процессов.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поэзия широко использует образы природы для передачи глубоких философских и эмоциональных состояний.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пейзажи и явления вдохновляли художников, создававших выдающиеся произведения живописи и графики.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природы на культуру и вдохновение человека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человека за сохранение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природных территорий и забота о водных экосистемах позволяют сохранить биоразнообразие и экосистемные функции.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экологичных технологий и активное участие в проектах по переработке отходов способствует снижению загрязнения и сохранению ресурсов.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урбанизация требует инновационных решений в экологии, биотехнологиях и городском планировании для сохранения окружающей среды.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271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pPr algn="ctr" indent="0" marL="0">
              <a:lnSpc>
                <a:spcPct val="90000"/>
              </a:lnSpc>
              <a:buNone/>
            </a:pPr>
            <a:r>
              <a:rPr lang="en-US" sz="949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мирового населения проживает в городах, создавая особые экологические и биологические вызовы для устойчивого развития.
</a:t>
            </a:r>
            <a:endParaRPr lang="en-US" sz="4271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доклад по урбанизации 2023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снижает воздействие на экосистемы и обеспечивает воспроизводство природных ресурсов.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человека и природы — путь к устойчивому развитию
</a:t>
            </a:r>
            <a:endParaRPr lang="en-US" sz="2148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формирует у людей ответственное отношение к природе и поддерживает долгосрочные устойчивые практики.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Строгое соблюдение экологических норм способствует предупреждению деградации среды и сохранению здоровья общества.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природа: единство для будущего благополучия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неразрывно связан с природой, и сохранение этого единства — ключ к устойчивому развитию и здоровью будущих поколений. Ответственность каждого — основа гармоничного сосуществования.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2026-05-09T06:26:07Z</dcterms:created>
  <dcterms:modified xsi:type="dcterms:W3CDTF">2026-05-09T06:26:07Z</dcterms:modified>
</cp:coreProperties>
</file>