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11 класса: стереометрия, координаты и измерение пространственных фигур
</a:t>
            </a:r>
            <a:endParaRPr lang="en-US" sz="2832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Стереометрия, координатно-векторный метод и вычисления углов, расстояний, площадей и объёмов.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11 классе изучают пространственную геометрию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11 класса переносит привычные идеи из плоскости в пространство и помогает решать задачи на длины, углы, площади и объёмы. Эти навыки нужны в инженерных расчётах, черчении, навигации, компьютерной графике и при подготовке к ЕГЭ.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17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9075" y="1466300"/>
            <a:ext cx="21701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090" y="2282400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388" y="1479290"/>
            <a:ext cx="690900" cy="55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9222" y="2192325"/>
            <a:ext cx="506363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стереометрии и их обозначения
</a:t>
            </a:r>
            <a:endParaRPr lang="en-US" sz="2651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задаёт положение в пространстве и обозначается A, B, C. От принадлежности точки плоскости или прямой зависит, какие отношения можно применять в задаче.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обычно записывают как a. По рисунку важно различать прямые, задающие направления, и прямые, которые лежат в плоскостях.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обозначают греческой буквой α. Через плоскость описывают сечения и двугранные углы, а также проверяют пересечение и параллельность объектов.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и принадлежность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связи — «точка принадлежит плоскости», «прямая пересекает плоскость», «две плоскости пересекаются». Нередко именно это определяет дальнейшие вычисления.
</a:t>
            </a:r>
            <a:endParaRPr lang="en-US" sz="1082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 перпендикулярность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на чертеже параллельность и перпендикулярность прямых и плоскостей задаёт ключ к углам и расстояниям: без этого формулы применять нельзя.
</a:t>
            </a:r>
            <a:endParaRPr lang="en-US" sz="10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пространственных фигур и их ключевые признаки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чаще всего сначала «распознают модель»: многогранник, тело вращения или композицию. Затем выбирают стандартные связи между элементами фигуры.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вычисления опираются на тип фигуры: признаки подсказывают, какие формулы и построения будут уместны, а какие — лишние.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учебных тем школьного курса геометрии (актуализация по ФГОС/ЕГЭ, 2024–2026 гг.).
</a:t>
            </a:r>
            <a:endParaRPr lang="en-US" sz="7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420" y="1254037"/>
            <a:ext cx="3753361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многогранники и формулы для 11 класса
</a:t>
            </a:r>
            <a:endParaRPr lang="en-US" sz="265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тела и формулы для объёмов и поверхностей, плюс элементы, которые чаще всего используются в решениях.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показывает: при решении почти всегда сначала фиксируют основание и высоту, а затем уже переходят к нужной площади или объёму.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материалы и школьный курс геометрии (стандартные формулы).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00" y="1622875"/>
            <a:ext cx="34680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00" y="3134175"/>
            <a:ext cx="34680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489" y="2334880"/>
            <a:ext cx="34680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3164" y="4022121"/>
            <a:ext cx="303450" cy="34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6789" y="3147343"/>
            <a:ext cx="363000" cy="3226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прямых и плоскостей в пространстве
</a:t>
            </a:r>
            <a:endParaRPr lang="en-US" sz="2735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24662" y="16250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прямых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прямые имеют общую точку, их называют пересекающимися. Это свойство позволяет связать построение угла с координатной или геометрической конструкцией.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724662" y="3136377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параллельна плоскости, то в плоскости можно провести линию, параллельную этой прямой. Это упрощает поиск углов между направлениями.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3568051" y="2337082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Скрещивающиеся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Скрещивающиеся прямые не лежат в одной плоскости и не пересекаются. В отличие от плоского случая, угол или расстояние приходится находить через вспомогательные построения.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3568051" y="4024323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и параллельность плоскостей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 пересекаются по прямой, а если параллельны — общих точек нет. Эти случаи напрямую влияют на вид двугранного угла и расстояния.
</a:t>
            </a:r>
            <a:endParaRPr lang="en-US" sz="817" dirty="0"/>
          </a:p>
        </p:txBody>
      </p:sp>
      <p:sp>
        <p:nvSpPr>
          <p:cNvPr id="14" name="Text 6"/>
          <p:cNvSpPr txBox="1"/>
          <p:nvPr/>
        </p:nvSpPr>
        <p:spPr>
          <a:xfrm>
            <a:off x="6411450" y="3137478"/>
            <a:ext cx="1754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 пересечение или параллельность. От этого зависит, строим ли мы точку пересечения, или выбираем линию в плоскости для параллельного переноса.
</a:t>
            </a:r>
            <a:endParaRPr lang="en-US" sz="8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 угол или расстояние в пространстве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опирается на построения вспомогательного сечения, прямоугольных треугольников и базовые теоремы школьной геометрии.
</a:t>
            </a:r>
            <a:endParaRPr lang="en-US" sz="8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сечения многогранника
</a:t>
            </a:r>
            <a:endParaRPr lang="en-US" sz="2917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как «пересечение с задачей»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многогранника плоскостью — это многоугольник, который получается при пересечении фигуры с плоскостью. На рисунке выделяют следы секущей плоскости и линии пересечения на гранях.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сечение упрощает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помогает перейти от объёмной картинки к более простому планиметрическому виду. В нём часто возникают прямоугольные треугольники, позволяющие применять стандартные формулы для углов и расстояний.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 пространстве: линейный, между прямыми и между плоскостями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пересекающимися прямыми относят к «линейным» углам и определяют через построение в плоскости. Главное — корректно выбрать лучи и следить, чтобы они лежали в одной плоскости.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скрещивающимися прямыми находят через перенос: строят параллельные прямые в удобной плоскости. Тогда пространственный угол становится углом между пересекающимися прямыми в сечении.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Двугранный угол между плоскостями измеряют через его линейный угол. Он задаёт плоское изображение двугранного угла и позволяет решать задачу с помощью перпендикуляров и плоской тригонометрии или теорем.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площадей и объёмов основных тел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школьных задачах «работают» базовые параметры: основание и высота у призм/пирамид, радиус у тел вращения.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единый принцип: сначала выделяют нужную геометрическую характеристику, затем подставляют её в формулу объёма или площади.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11 класса; стандартные формулы для призм, пирамид, цилиндров, конусов и сферы (актуально для ЕГЭ).
</a:t>
            </a:r>
            <a:endParaRPr lang="en-US" sz="6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 неизвестной функцией и её производными: что это такое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 неизвестной функцией содержит не только саму функцию y(x), но и её производные y'(x), y''(x) и т. д. Такие задачи обычно описывают «как меняется» величина, а не просто «сколько равно».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производной задаёт уровень сложности: чем выше производная, тем больше степеней свободы у решения. Поэтому в общем случае решение содержит произвольные постоянные, число которых зависит от порядка.
</a:t>
            </a:r>
            <a:endParaRPr lang="en-US" sz="1189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навык — переводить условие задачи на язык уравнения: аккуратно записывать производные, согласовывать область допустимых значений и проверять подстановкой, что функция действительно удовлетворяет уравнению.
</a:t>
            </a:r>
            <a:endParaRPr lang="en-US" sz="11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33" y="1726000"/>
            <a:ext cx="3931435" cy="2127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формулы для работы с производными в уравнениях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вычислять y', y'' и приводить уравнения к удобному виду: отделять переменные, узнавать линейные фрагменты и контролировать знаки при дифференцировании.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производные вычисляются без ошибок, уравнение удаётся свести к простым формам (например, к y' = ky или к разделяющимся), а проверка знаков часто предотвращает типичные промахи.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дифференцирования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и решить уравнение по шагам
</a:t>
            </a:r>
            <a:endParaRPr lang="en-US" sz="211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универсальна для большинства школьных задач: от записи уравнения через подстановку и преобразования к получению общего решения и проверке.
</a:t>
            </a:r>
            <a:endParaRPr lang="en-US" sz="7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Разделяющиеся и линейные уравнения: как распознать «свою» форму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Разделяющиеся уравнения обычно приводят к виду y' = f(x)·g(y). Тогда переменные удаётся разнести: g(y)·dy = f(x)·dx, и остаётся выполнить интегрирование.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узнаются по структуре y' + p(x)·y = q(x). Здесь особенно важно корректно привести исходное уравнение к этому стандартному виду, иначе метод не сработает.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уравнении присутствует y'' или более высокие производные, часто сначала снижают порядок заменой (например, обозначают y' как новую функцию) — это уменьшает число шагов.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помогает контроль: подстановка найденной y(x) в исходное уравнение должна дать тождество на допустимой области значений; иначе решение следует исправить.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и какие приёмы чаще всего требуются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успех определяется тем, насколько быстро вы узнаёте форму (разделяющуюся или линейную) и аккуратно доводите её до стандарта перед интегрированием или заменой.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показывают: наибольшая нагрузка в школьных задачах приходится на распознавание структуры и контроль подстановкой. Это означает, что «алгоритм» важнее случайных вычислений.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Учебно-методическая логика школьных практик, без привязки к одному конкретному банку задач
</a:t>
            </a:r>
            <a:endParaRPr lang="en-US" sz="6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решение: примеры опорных сценариев
</a:t>
            </a:r>
            <a:endParaRPr lang="en-US" sz="298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1: y' = y·k(x) или y' = f(x)·y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уравнение приводит к зависимости y' пропорционально самой функции y, его часто удаётся записать как y'/y = k(x). Тогда интегрирование даёт экспоненциальный вид решения, а постоянная появляется естественно.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2: y'+p(x)y=q(x) (линейный вариант)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линейного уравнения важно найти множитель, который переводит левую часть в производную некоторого выражения. После этого остаётся выполнить одно интегрирование и затем подставить получившуюся функцию обратно.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уравнениях с производными
</a:t>
            </a:r>
            <a:endParaRPr lang="en-US" sz="2657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группа ошибок — неверное дифференцирование: забывают множитель по правилу произведения или неверно сокращают степени. В результате вычисленная y' уже не соответствует исходному y(x).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связана с интегрированием: забывают произвольную постоянную или «теряют» её при последующих преобразованиях. Если есть начальные условия, их нужно применять именно после общего решения.
</a:t>
            </a:r>
            <a:endParaRPr lang="en-US" sz="112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группа — неправильное приведение к стандартному виду. Например, линейное уравнение может выглядеть похоже, но при неаккуратных преобразованиях меняются знаки у p(x) и q(x).
</a:t>
            </a:r>
            <a:endParaRPr lang="en-US" sz="1140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часто пропускают проверку подстановкой. Даже небольшая логическая неточность (область значений, неверная замена y') сразу видна при подстановке в исходное уравнение.
</a:t>
            </a:r>
            <a:endParaRPr lang="en-US" sz="11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уравнения с неизвестной функцией и производными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описывают скорость изменения, поэтому дифференциальные модели естественно возникают в физике, экономике и технике при анализе динамики и переходных процессов.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приложений связана с моделированием изменения параметров во времени или по координате, где производная становится «мерой» интенсивности изменений.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сведения школьной программы по межпредметным связям, без конкретных статистических данных
</a:t>
            </a:r>
            <a:endParaRPr lang="en-US" sz="6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37091"/>
            <a:ext cx="3929100" cy="17160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ключевых формул и ориентиров
</a:t>
            </a:r>
            <a:endParaRPr lang="en-US" sz="339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правила, которые чаще всего нужны для уравнений с неизвестной функцией и производными: распознавание формы и базовые переходы к интегрированию.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стратегия одна: сначала привести уравнение к узнаваемому виду, затем выполнить интегрирование и только после этого использовать начальные условия и проверку.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по дифференциальным уравнениям базового уровня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уравнение с производными — это язык изменений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пространственных связей сменяется здесь точным языком функций и их скорости изменения: вы распознаёте форму уравнения, сводите её к стандартным преобразованиям и получаете решение, проверяя подстановкой.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2026-05-12T07:14:42Z</dcterms:created>
  <dcterms:modified xsi:type="dcterms:W3CDTF">2026-05-12T07:14:42Z</dcterms:modified>
</cp:coreProperties>
</file>