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фактов на английском языке: ключевые аспекты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формулировать факты для ясного и точного общения.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значимость фактов в английском языке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— фундамент общения на английском. Умение их выделять и формулировать важно для успешного изучения и применения языка.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факта: определения и примеры на английском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— проверяемое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— это информация, подтверждённая доказательствами. Пример: 'The sun rises in the east.' Этот факт легко проверить, наблюдая за солнцем.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кипения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'Water boils at 100°C' является научным фактом. Его можно проверить экспериментально в лабораторных условиях.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примеры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сведения, как 'The sky is blue' — факты из повседневной жизни, доступные для наблюдения и проверки.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 мнение: основные различия на английском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отражает личное восприятие, оценку или предпочтение, а не доказуемое знание.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«London is the capital of the UK» — факт; «London is the most beautiful city» — мнение.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— это объективное утверждение, подтверждённое реальностью и доступное для проверки.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фактов в английском языке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Подтверждаются исследованиями и экспериментами, например, 'Water freezes at 0°C'. Чаще всего используются в учебных и научных текстах.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Основаны на документальных данных и датах, например, 'The World War II ended in 1945'. Важны для понимания прошлого.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сведения из ежедневной жизни, как 'School starts at 8 a.m.'. Используются в разговорной речи и описании повседневных событий.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английских предложений с фактами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популярность различных категорий фактических предложений в речи и письме.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— это простые утверждения, что облегчает понимание и усвоение фактов.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опрос,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проверки факта в английском языке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факта требует объективности и точности, без эмоциональной окраски.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возможность перепроверки факта другими средствами и ссылками на авторитетные ресурсы.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должен иметь подтверждаемые источники — научные статьи, документы или наблюдения.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универсальны и не зависят от личного мнения, например: 'Mount Everest is the highest mountain on Earth.'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63" y="1162275"/>
            <a:ext cx="5784474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факт и мнение на английском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характеристик фактов и мнений в языке.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требуют подтверждения, мнения — личны и субъективны.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справочники и учебники английского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формулировке фактов на английском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факта и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утверждает 'Everyone loves pizza', что является субъективным мнением, а не универсальным фактом. Важно понимать их разницу.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подтверждения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предложения содержат неточные или непроверяемые утверждения, что снижает доверие к сказанному и мешает коммуникации.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 обучающих текстах на английском языке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содержат факты для развития словарного запаса и понимания структуры предложений.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включают заполнение пропусков точными данными и составление предложений с проверяемой информацией.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фактов помогает обучающимся лучше усваивать язык и применять его в реальной жизни.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фактов: примеры заданий на английском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факты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задании учащиеся анализируют небольшой текст и выделяют три фактических утверждения. Затем они объясняют, каким способом можно подтвердить эти факты с помощью доверенных источников или простых экспериментов.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фактов от 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Учащимся предлагается сопоставить набор утверждений и определить, какие из них являются фактами, а какие — мнениями. Это упражнение развивает критическое мышление и умение распознавать проверяемую информацию.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информации ссылками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включает поиск фактических данных и прикрепление к ним ссылок на официальные сайты или статьи. Такой формат учит работать с источниками и правильно оформлять доказательства на английском.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источники фактической информации на английском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Авторитетные англоязычные энциклопедии, такие как Britannica, предлагают проверенную и систематизированную информацию для учебы и исследований.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веб-сайты организаций и государственных учреждений гарантируют актуальность и достоверность публикуемых фактов.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и образовательные платформы проходят рецензирование, что обеспечивает надежность и соответствие последних данных.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Онлайн-факты: как избегать ложной информации на английском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оригинальных источников важно для подтверждения фактов и повышения доверия к информации в интернете.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специализированные сервисы, например FactCheck.org, и современные поисковые системы для выявления и фильтрации фейковых новостей.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проверяйте данные на нескольких надежных англоязычных ресурсах, чтобы избежать ошибок и недостоверной информации.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фактов при написании эссе и устных ответах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аргументированного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эссе строится по схеме: утверждение — доказательство — пример. Это помогает сделать речь логичной и убедительной для аудитории на английском языке.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вводных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подкрепления фактов часто используют фразы, такие как «According to statistics...» или «Research shows that...», которые добавляют авторитет и конкретику в ответах и текстах.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аргументов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 графики помогают наглядно демонстрировать факты и их взаимосвязи, делая устные и письменные ответы более понятными и привлекательными.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формулировки фактологического утверждения на английском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создания точного факта в английском языке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формулировок фактов среди восьмиклассников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среди восьмиклассников показал, что простые факты являются наиболее часто используемым типом реальных утверждений на уроках английского языка.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подчеркивают важность обучения формулированию базовых фактов и работы со статистическими данными как части образовательной программы.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8-классников,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изменения формулировок фактов в английском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переходом к новым научным открытиям устоявшиеся факты претерпевают уточнения и обновления в учебных материалах.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географии, истории и науке влияют на точность и актуальность информации, представленной в школьных учебниках.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учебников английского отражает необходимость адаптации знаний к современным реалиям и новым исследованиям.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Изучающие английский должны учитывать, что факты могут меняться, и проверять актуальность сведений в надежных источниках.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 интересные факты на английском для расширения кругозора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короткая война в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shortest war in history lasted only 38 minutes between Britain and Zanzibar in 1896. Этот факт удивляет своей неожиданной краткостью и исторической значимостью.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называется группа фламинго?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group of flamingos is called a 'flamboyance'. Это необычное название отражает яркий и эффектный внешний вид птиц, привлекая внимание изучающих английский.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о планетах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Venus is the hottest planet in our solar system, несмотря на то, что Меркурий находится ближе к Солнцу. Этот факт помогает понять особенности планетных условий.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умения формулировать и отличать факты на английском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выделять факты помогает учащимся уверенно справляться с различными учебными заданиями и экзаменационными тестами.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аргументированного общения через факты способствует развитию критического мышления и предотвращает распространение дезинформации.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применения данных умений включают точные устные ответы и логичные письменные работы на английском языке.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фактов в изучении английского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являются фундаментом для объективного общения и успешного овладения английским языком, способствуя развитию аналитического мышления и точности выражения.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2026-05-07T04:34:25Z</dcterms:created>
  <dcterms:modified xsi:type="dcterms:W3CDTF">2026-05-07T04:34:25Z</dcterms:modified>
</cp:coreProperties>
</file>