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ХХ веке: что изменилось?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испытаний: казачий мир между распадом и памятью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помогает увидеть, как на Дону переплелись служба, земля, война и память о прошлом.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история служения и перемен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Гражданская война раскололи казачье общество, заставив людей выбирать между разными политическими силами и защитой собственного дома.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раскол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Коллективизация, репрессии и военные потери затронули семьи, повседневную жизнь и местную память, сделав ХХ век временем тяжелой адаптации.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 семей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изменила статус казаков, их землю, самоуправление и привычные способы хозяйствования, постепенно включив станицы в общую систему страны.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уклада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1990-х интерес к казачьему прошлому вернулся: стали восстанавливать имена, родословные, традиции и местные формы исторической памяти.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памяти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с донскими казаками в ХХ веке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и его притоках складываются казачьи поселения, где земледелие сочетается с военной обязанностью и особым местным самоуправлением.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 Дону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ХХ века казачество уже входит в имперскую систему как отдельное служилое сообщество с устойчивой, но уязвимой традицией.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становится главным центром жизни: круг, атаман, общинные нормы и семейная преемственность службы определяют повседневный порядок.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станицы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краткая историческая рамка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начала века ускорила рост городов и рынков, из-за чего станица всё чаще зависела не только от традиции, но и от внешних экономических связей.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усиливало контроль над службой и управлением, а это постепенно сокращало пространство прежней казачьей автономии и привычных привилегий.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сталкивалась с новыми политическими идеями, печатью и общественными спорами, которые изменяли представления о долге, власти и будущем.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Имущественное неравенство внутри казачьего общества становилось заметнее, поэтому единый образ богатой и сплочённой станицы всё меньше соответствовал реальности.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ХХ век изменил казачий мир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войной престиж казачьей службы сохранялся, но он всё заметнее соседствовал с материальными различиями между семьями и станицами.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престиж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оставалась частью повседневности, поэтому многие семьи жили в ожидании возможной большой войны и перемен в империи.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будущего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усиливались новые политические настроения, связанные с общероссийскими кризисами и ростом интереса к реформам и переменам.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напряжённость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вопросы обостряли отношения внутри общества: часть хозяйств чувствовала себя устойчиво, а другие сталкивались с нехваткой земли и спорами.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земле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1900-е—1914: преддверие перемен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разрушал романтическое представление о казачьей войне, потому что сражения стали более массовыми и затяжными.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традиции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общества росла, и война воспринималась уже не как краткая служба, а как тяжёлое испытание целого поколения.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напряжение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мобилизация истощала станицы: люди уходили на фронт, хозяйство испытывало нехватку рук, а потери становились всё ощутимее.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применялись там, где требовались скорость и манёвренность: разведка, связь, охрана флангов и внезапные рейды.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задачи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боевой опыт казаков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боевые действия переплетались с местными конфликтами, поэтому война входила в каждый двор, разделяя родственников и соседей.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трагедия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стали потери, эмиграция, недоверие и глубокий разлом внутри общин, который надолго изменил память о революции.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казачье общество быстро раскололось: одни увидели шанс сохранить привычный порядок, другие попытались приспособиться к новой власти.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сторон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Белого движения и сотрудничество с Советской властью нередко определялись не идеологией, а страхом за семью, землю и станицу.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дома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1917—1920: революция и Гражданская война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послереволюционные годы новая власть стремится сломать прежнюю казачью иерархию, считая её опорой старого порядка.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1919–1920: начало политики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меры усиливают страх и взаимное недоверие, а старые институты самоуправления разрушаются окончательно.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1920-х: подрыв общин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Конфискации, ограничения прав и выселения затрагивают целые семьи, а местные элиты теряют прежнее влияние.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давление на станицы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1930-х станицы уже живут в иной социальной среде, где память о казачьем прошлом сохраняется преимущественно в семьях.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итог перемен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 и его последствия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колхозная система и административный контроль закрепили новую жизнь станиц, а старый сословный порядок уже не возвращался.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советской аграрной политики и преобразований на Дону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окончательного закрепления колхозной системы и вытеснения казачьего самоуправления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Колхозы стали главным организатором труда и распределения, а личное хозяйство уже не могло обеспечивать семью так, как прежде. Для многих казачьих дворов это означало переход от самостоятельности к общим правилам и нормированным обязанностям.
</a:t>
            </a:r>
            <a:endParaRPr lang="en-US" sz="77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Колхозный порядок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оставалась опорой выживания, однако её роль менялась под давлением школы, колхоза и миграций. Память о казачьем прошлом сохранялась в разговорах, обрядах и домашних историях, даже когда она не поддерживалась официально.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доме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навыки — работа с землёй, скотом, конём — не исчезли, но утратили прежнюю независимость. Теперь они подчинялись государственным планам, а не решениям станицы или семьи.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автономии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 административные преобразования ослабили старые связи между соседями, родами и станицами. Люди нередко оказывались в новой среде, где приходилось заново выстраивать быт, отношения и способы заработка.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 жизни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быт в 1930-е годы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использовали там, где требовались подвижность и наблюдательность: в разведке, охранении, связи и рейдах. Однако война уже не сводилась к традиционной конной атаке, и это меняло саму военную роль казаков.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задачи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донского региона война стала не только чередой боёв, но и проверкой на выносливость общества. В тылу, на станциях и в госпиталях формировалось ощущение общей ответственности за победу.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всего края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затронула тысячи донских семей, а фронт быстро поглощал людей и ресурсы. Потери, длительная служба и разлука с домом усиливали чувство тяжёлого общего испытания, знакомое каждому поколению.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мобилизации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старших поколений был востребован, но действовал в составе современной армии с артиллерией, техникой и жёсткой системой управления. Казачья выучка помогала, но уже не определяла исход боевых действий сама по себе.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выучка в новой армии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война: вклад и опыт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война требовала не только солдат, но и огромной работы тыла: перевозок, ремонта, снабжения и помощи эвакуированным. Это меняло повседневную жизнь каждой семьи.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война для Дона была равновеликой нагрузкой фронта и тыла: военные действия и гражданское обеспечение взаимно зависели друг от 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презентации
</a:t>
            </a:r>
            <a:endParaRPr lang="en-US" sz="1374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и тыл: общая мобилизация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принадлежность сохранялась в семейных рассказах, песнях, именах и местных обычаях. Она всё меньше определяла официальный статус, но продолжала влиять на самоощущение людей и их память о предках.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сословия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послевоенном СССР казачество существовало как культурный след прошлого, а не как отдельное привилегированное сообщество. Это был переход от исторической корпорации к локальной идентичности.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социальный смысл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демобилизации многие бывшие фронтовики возвращались в хозяйство, которое уже не напоминало довоенный мир. На первый план выходили восстановление жилья, работы и семейного уклада, а не сословные различия.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мирной жизни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промышленности ослабляли связь между казачеством и службой на земле. Молодёжь всё чаще уезжала в города, где её определяли профессия, образование и партийная карьера.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 ориентиры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годы: восстановление и смена статуса
</a:t>
            </a:r>
            <a:endParaRPr lang="en-US" sz="24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и литературе казак часто появлялся как сильный, лихой и узнаваемый герой, связанный с Доном, песней и службой. Такой образ был ярким, но нередко упрощал сложную историю ХХ века.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образ казака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интерес к прошлому жил тише, но глубже: вспоминали станицу, дедовскую службу, старые фотографии и имена родственников. Именно домашняя память помогала сохранить связь времён.
</a:t>
            </a:r>
            <a:endParaRPr lang="en-US" sz="1091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история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рассказы и праздничные выступления показывали казачество как часть народной культуры, подчёркивая фольклор, форму и песни. За этим образом редко видели репрессии, переселения и разрыв поколений.
</a:t>
            </a:r>
            <a:endParaRPr lang="en-US" sz="105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учебном формате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 культуре позднего СССР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сделала возможным открытый разговор о том, о чём долго говорили шёпотом: о репрессиях, раскулачивании и судьбах станиц. Личная и семейная память получила общественное значение.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местной истории усилился в школах, музеях и краеведческих кружках. Региональная тема перестала быть второстепенной и стала частью разговора о прошлом страны.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Краеведение и школа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искать сведения о предках в архивах, письмах и местных собраниях. Родословные, старые фотографии и списки жителей станиц стали способом вернуть утраченные связи.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корней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стремление восстановить имена тех, кто исчез из официальной памяти. Это было не только исследование, но и моральная попытка вернуть людям место в истории.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имён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 возвращение исторической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возникли казачьи общества, объединения и публичные движения. Они стремились возродить традиции, но одновременно искали своё место в новой правовой и социальной реальности.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объединения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знаки отличия и обряды стали заметной частью публичной жизни. Для одних это было возвращение к наследию предков, для других — новая интерпретация истории.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 внешний облик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организации участвовали в охране порядка, воспитательных проектах, патриотической работе и культурных мероприятиях. Так историческое наследие получило современные общественные функции.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задачи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сопровождалось спорами о подлинности традиций и границах преемственности. Поэтому казачество в конце ХХ века оказалось одновременно предметом памяти и живой социальной практикой.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преемственности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после 1990-х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типов источников помогает увидеть не только события, но и то, как их по-разному помнили и объясняли в разное время.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читать источники вместе: тогда видно, где заканчивается факт и начинается интерпретация, память или политический язык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типам исторических источников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источники и как читать противоречия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обобщении территории Донского казачества и основных направлений службы, переселений и эвакуации в ХХ веке.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территория и маршруты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пережила век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показывает, как одно сообщество может пройти через слом сословного строя, репрессии и культурное возрождение, сохранив память о себе даже после радикальных перемен.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2026-07-26T05:44:59Z</dcterms:created>
  <dcterms:modified xsi:type="dcterms:W3CDTF">2026-07-26T05:44:59Z</dcterms:modified>
</cp:coreProperties>
</file>