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урока: биологическое разнообразие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— основа устойчивости и развития экосистем. 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биологического разнообразия: базовые понятия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охватывает все живые организмы и их среды. Три уровня: видовой, популяционный, генетический — совместно обеспечивают стабильность природы и жизнь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 отражает разнообразие между видами. Например, в мире выявлено более 390 000 видов растений, каждый со своей ролью в природе и хозяйстве.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уровень: уникальность и множество видов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популяциями одного вида важны для адаптации. Так, сосна обыкновенная отличается по характеристикам в Европейской России и на Дальнем Востоке.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уровень: внутри вида и география
</a:t>
            </a:r>
            <a:endParaRPr lang="en-US" sz="1313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генетическая вариативность, например у серых волков, позволяет популяциям адаптироваться к изменениям и сохранять жизнеспособность.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уровень: основа эволюции и устойчивости
</a:t>
            </a:r>
            <a:endParaRPr lang="en-US" sz="111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биологического разнообразия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оценкам, на планете насчитывается от 8 до 14 миллионов видов, из которых описано лишь свыше 2 миллионов. Каждый вид играет уникальную роль в экосистемах.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жизни на Земле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исчезает около 100 видов — тревожный сигнал для планеты. Это связано с деятельностью человека и изменениями среды обитания.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утраты видов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сосредоточено в тропических лесах Амазонии и коралловых рифах Индо-Тихоокеанского региона, обеспечивающих множество экосистемных услуг.
</a:t>
            </a:r>
            <a:endParaRPr lang="en-US" sz="796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биоразнообразия
</a:t>
            </a:r>
            <a:endParaRPr lang="en-US" sz="11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разнообразия: масштабы и угроза исчезновения видов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снижения биоразнообразия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ежегодно уничтожает около 7,6 миллионов гектаров лесных массивов, сокращая критические места обитания для многих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среды обитания приводит к изоляции популяций и снижению их устойчивости к внешним воздействиям и изменению климата.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загрязняют воздух и воду, вызывая гибель организмов и ухудшая качество жизни в экосистемах.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промысловый вылов затрагивает до 33% мировых рыбных запасов, нарушая пищевые цепи и баланс в морских экосистемах.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биоразнообразия для экосистем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 ведет к снижению урожайности, что угрожает продовольственной безопасности глобально и локально.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почвенных организмов ухудшает плодородие почв, замедляя процесс восстановления экосистем и снижая их продуктивность.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качества пресной воды вследствие деградации среды обитания водных организмов влечет за собой ухудшение здоровья человека и животных.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ключевой хищник Дальнего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регулирует численность травоядных, обеспечивая биоравновесие. Его исчезновение может привести к разрастанию растительноядных и деградации ландшафтов.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сибирский — реликтовый вид с узкой специализацией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сибирский поддерживает специализированных опылителей. Потеря этого реликтового растения отражается на устойчивости местных экосистем и взаимозависимости видов.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исчезающих видов на экосистемы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инженеры и их значение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создают водно-болотные угодья, регулируя гидрологию и обеспечивая жизненное пространство для многих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формируют сложные рифовые системы — среду обитания для четверти всех морских организмов, поддерживая биологическое разнообразие океанов.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экосистемных инженеров приводит к структурным изменениям, снижая экосистемные услуги и устойчивость природных сообществ.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снижение численности популяций млекопитающих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отмечены в тропических зонах, где хозяйственная деятельность активно изменяет ландшафты.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 68% свидетельствует о серьезных экологических рисках и необходимости срочных мер по сохранению.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WWF/Зоологическое общество Лондона (2020)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разнообразия для выживания видов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обеспечивает популяциям гибкость к изменениям окружающей среды и помогает сдерживать распространение болезней.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генетические вариации, как у амурского тигра и дикой пшеницы, поддерживают адаптационный потенциал и устойчивость видов в сложных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сохранения генетического разнообразия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банки и коллекции семян хранят уникальные генотипы редких и исчезающих видов растений и животных, обеспечивая их доступность для будущих поколений. Эти учреждения создают резерв биологического материала для восстановления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Криоконсервация позволяет длительно сохранять ткани, клетки и эмбрионы в замороженном состоянии. Значимые примеры — Всероссийский институт генетических ресурсов им. Вавилова и мировой банк семян на Шпицбергене, где сосредоточены большие коллекции генетического материала.
</a:t>
            </a:r>
            <a:endParaRPr lang="en-US" sz="1147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инвазивных видов на биоразнообразие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проникают в новые экосистемы, нарушая природное равновесие и вытесняя местные растения. Борщевик Сосновского активно распространяется в России, угрожая местной флоре и фауне.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клён изменяет структуру лесов Европы, снижая численность коренных видов. Эти чужеродные организмы сокращают разнообразие и нарушают экосистемные функции, ухудшая качество природных ресурсов.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меры охраны природы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на Саммите Земли в Рио-де-Жанейро, устанавливает глобальные цели по сохранению биоразнообразия и устойчивому использованию природных ресурсов.
</a:t>
            </a:r>
            <a:endParaRPr lang="en-US" sz="1191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2007 — Закон РФ «Об охране окружающей среды»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правовые основы защиты природы в России, включая меры по сохранению экосистем, видов и их генетического разнообразия.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 — Красная книга МСОП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Международным союзом охраны природы для оценки статуса видов и определения угроз их исчезновения на глобальном уровне.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— Красная книга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список редких и находящихся под угрозой исчезновения видов с мерами по охране и восстановлению популяций на территории страны.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и связь с биологическим разнообразием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обеспечивают множество видов насекомых и птиц, что важно для сельского хозяйства и природных экосистем. Исчезновение опылителей ведёт к снижению урожаев и потере продовольственной безопасности.
</a:t>
            </a:r>
            <a:endParaRPr lang="en-US" sz="1151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достигается через фотосинтез и углеродный цикл, где множество видов растений и микроорганизмов играют ключевую роль в фильтрации парниковых газов.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происходит благодаря водным растениям и микроорганизмам, которые разрушают загрязняющие вещества, поддерживая качество водоёмов и безопасность питьевой воды.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плодородных почв зависит от разнообразия почвенной фауны, муравьёв и бактерий, которые перерабатывают органику, влияя на рост растений и устойчивость экосистем.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особо охраняемых природных территорий в России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в России занимают более 13% территории страны и создают условия для сохранения уникальных природных комплексов. На этих территориях контролируется хозяйственная деятельность, что способствует охране редких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значимых объектов — Центрально-Лесной и Байкальский заповедники, национальный парк «Земля леопарда». Они обеспечивают защиту как популяционного, так и генетического разнообразия, поддерживая экосистемы в естественном состоянии.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устойчивого развития и сохранение биоразнообразия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севооборот и агролесомелиорация способствуют поддержанию плодородия почв и сокращению эрозии, помогая сохранять природные экосистемы и их биоту.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применения химических удобрений снижает негативное воздействие на почвенную и водную флору и фауну, поддерживая биологическое разнообразие по мере роста экологической грамотности.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Регулируемая добыча и вторичное использование ресурсов способствуют сохранению видов и экосистем, предотвращая их истощение и обеспечивая баланс между потреблением и воспроизводством.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 городской среде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зелёных насаждений и экокоридоров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могут поддерживать разнообразие через парки, сады и зелёные зоны, соединённые экокоридорами, что способствует миграции и размножению животных и растений в городской среде.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и устойчивое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территорий и использование устойчивых строительных материалов минимизируют разрушительное воздействие urbana, создавая благоприятные условия для сохранения природных видов.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887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по охране природы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 патруль»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вовлекает школьников в мониторинг окружающей среды и выявление экологических проблем через практические занятия и наблюдения на природе.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«Экодвор»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по созданию и поддержке экологичных дворовых территорий с участием местных жителей, направлена на развитие осознанного отношения к природе.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Эколого-просветительские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мероприятия, направленные на популяризацию знаний о биоразнообразии и методах его сохранения среди учащихся и широкой общественности.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отслеживать распределение и численность животных, используя спутниковые снимки и дроны, что помогает оперативно выявлять угрозы и управлять охраной.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видов с помощью спутников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выявлять генетическую вариабельность и степень родства в популяциях, что критично для планирования восстановления и предотвращения вырождения видов.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 для сохранения популяций
</a:t>
            </a:r>
            <a:endParaRPr lang="en-US" sz="1261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прогнозируют влияние различных факторов на экосистемы, позволяя разрабатывать эффективные стратегии охраны и устойчивого использования природных ресурсов.
</a:t>
            </a:r>
            <a:endParaRPr lang="en-US" sz="99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экосистем
</a:t>
            </a:r>
            <a:endParaRPr lang="en-US" sz="127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инновации в охране биоразнообразия
</a:t>
            </a:r>
            <a:endParaRPr lang="en-US" sz="3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— залог будущего человечества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видов и генов необходимо для продовольственной безопасности, здоровья и научного прогресса. Только комплексный подход объединит усилия общества и науки в защите природного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2026-05-10T06:58:52Z</dcterms:created>
  <dcterms:modified xsi:type="dcterms:W3CDTF">2026-05-10T06:58:52Z</dcterms:modified>
</cp:coreProperties>
</file>