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регуляции работы клеток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регуляция обеспечивает гармоничную работу всех систем организма.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клетки поддерживают здоровье организма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обмениваются сигналами, поддерживая гомеостаз, ускоряя заживление и регулируя иммунитет. Нарушения сигналов ведут к болезням, регулируется процесс гормонами и белками.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межклеточной связи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сигналов через гормоны и нейротрансмиттеры позволяет клеткам координировать функции и обмениваться информацией на расстоянии.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сигналы в нервной 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используют быстрые электрические импульсы, обеспечивая моментальную реакцию организма на раздражители и управление мышцами.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связь в тканях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воздействия при делении и движении клеток влияют на рост тканей и формирование органов, обеспечивая структурную организацию.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сигнальных молекул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нейротрансмиттеры передают команды, изменяя поведение клеток и координируя их работу в разных системах организма.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роста стимулируют деление и специализацию клеток, обеспечивая развитие и восстановление тканей при повреждениях.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сигналы клетки адаптируются к внутренним и внешним изменениям, регулируя метаболизм и ответ на стресс.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рецепторов клеток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рецепторы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Расположены на поверхности клеток, связываются с сигналами снаружи, преобразуя их в активность клетки. Например, инсулиновый рецептор распознаёт инсулин и запускает метаболизм.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Внутриклеточные рецепторы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Находятся внутри клетки в цитоплазме или ядре, реагируют на определённые молекулы, которые проходят через мембрану, влияя на генную активность и другие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внутриклеточной передачи сигнала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Связывание сигнала с рецептором запускает активацию ферментов, таких как киназы, которые регулируют последующие реакции.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посредники, например ионы кальция и цАМФ, усиливают сигнал, распространяя его внутри клетки и регулируя различные функции.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пути могут изменять экспрессию генов, активируя или подавляя определённые белки для адаптации клетки.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происходит специфическая реакция – выделение веществ, изменение активности или деления клетки в ответ на сигнал.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передачи сигналов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передачи обеспечивают быстрое или продолжительное воздействие, адаптируя организм к ситуациям.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сигналы самые быстрые, химические – медленные, обеспечивая длительный эффект, механические – промежуточные.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клеток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передаются по кровотоку, влияя на множество клеток и регулируя обмен веществ, рост и уровень глюкозы.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активирует реакцию организма на стресс, ускоряя сердцебиение и повышая доступность энергии.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контролирует базовый обмен веществ, влияя на активность органов и общую энергию организма.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гормоны и их функции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роль гормонов в поддержании жизненно важных процессов организма.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гормоны регулируют несколько систем, обеспечивая комплексное влияние на организм.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2022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иммунных клеток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Цитокины формируют иммунный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Интерлейкины и интерфероны обеспечивают связь между иммунными клетками, активируя защитные реакции при опасности. С их помощью иммунитет координирует эффективное уничтожение патогенов.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Т-лимфоцитов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Т-лимфоциты распознают инфекции и запускают каскад сигналов, усиливая иммунный ответ. Этот процесс позволяет организму быстро реагировать на проникновение чужеродных агентов.
</a:t>
            </a:r>
            <a:endParaRPr lang="en-US" sz="13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регулируется белками-цикллинами и киназами, которые контролируют переходы между фазами деления и предотвращают ошибки, обеспечивая правильное размножение клеток.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регуляция нарушается, клетки могут бесконтрольно делиться, формируя опухоли, или же погибать при недостаточном обновлении тканей, что приводит к сбоям в работе органов.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такой регуляции заметны в коже и костном мозге, где постоянное обновление требует строгого контроля, чтобы поддерживать здоровье и восстановление тканей.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циклы: регуляция деления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клеток при росте организма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для деления и специализации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получают химические сигналы, которые активируют деление и формируют специальные функции. Такие сигналы помогают организму правильно создавать ткани и органы в нужное время и месте.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— программируемая смерть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правильного формирования органов некоторые клетки должны погибнуть по команде организма. Апоптоз регулируется специальными молекулами, что помогает формировать структуры, например, межпальцевые промежутки у эмбриона.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формирование сердца и скелета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эмбрионального развития клетки координируют деление и миграцию, чтобы сформировать сердце и костную систему. Это сложный процесс, требующий точной передачи сигналов между клетками.
</a:t>
            </a:r>
            <a:endParaRPr lang="en-US" sz="12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передачи гормонального сигнала к ответу клетки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передачи сигнала от гормона до клеточного ответа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регуляция сахара в крови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вырабатывает инсулин при повышении уровня глюкозы, стимулируя её усвоение клетками и снижая концентрацию сахара в крови.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низком уровне глюкозы выделяется глюкагон, который активирует распад гликогена в печени, увеличивая поступление сахара в кровь, обеспечивая энергию для организма.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инсулина и глюкагона поддерживает баланс уровня глюкозы, предотвращая гипогликемию или гипергликемию и обеспечивая стабильность обмена веществ.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помогает организму эффективно адаптироваться к изменениям питания и потребностям в энергии в различных условиях.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73692"/>
            <a:ext cx="4405200" cy="11855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сигналов в организме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централизованную и локальную регуляцию сигналами с разным радиусом действия, что обеспечивает комплексную координацию функций.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сеть сигналов позволяет одновременно и независимо контролировать различные процессы организма.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и лабораторные данные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ядро — центр управления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ядра в регуляции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генетическую информацию и контролирует активность генов, направляя процессы синтеза белков и клеточного поведения. Оно отвечает за программирование ответа клетки на сигналы.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митохондрий и лизосом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энергию, необходимую для клеточных процессов, и участвуют в апоптозе. Лизосомы расщепляют и удаляют поврежденные компоненты, поддерживая гомеостаз внутри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клеток к изменениям среды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изменяют экспрессию генов для адаптации к различным условиям, таким как температура, обеспечивая стабильность их функции и живучесть.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питательных веществ и кислорода клетки активируют защитные механизмы и регулируют метаболизм, чтобы выжить в стрессовых условиях.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роста стимулируют восстановление тканей при повреждениях, обеспечивая возобновление клеточного состава и функции органа.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регуляции: последствия для здоровья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инсулина или его неправильное действие приводят к развитию сахарного диабета, нарушая обмен глюкозы в организме.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Неконтролируемое деление клеток может спровоцировать образование опухолей, затрагивая нормальное функционирование тканей и органов.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Аутоиммунные заболевания возникают, когда иммунная система ошибочно атакует собственные клетки, вызывая воспаления и разрушение тканей.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заболеваний включают диабет у подростков, рак кожи и рассеянный склероз, демонстрируя важность точной регуляции клеток.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восстановления клеточной регуляции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Генотерапия: коррекция наследственных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Генотерапия позволяет вносить исправления в ДНК клеток для устранения мутаций, вызывающих заболевания. Этот прогресс активно применяется для лечения некоторых генетических нарушений.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синтез гормонов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создают биологически активные гормоны для компенсации их недостатка. Такой подход эффективен при диабете и других эндокринных заболеваниях, улучшая качество жизни пациентов.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Моноклональные антитела в терапии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Антитела, созданные в лаборатории, позволяют точно нацеливаться на раковые и аутоиммунные клетки, подавляя их активность и уменьшая негативные эффекты лечения.
</a:t>
            </a:r>
            <a:endParaRPr lang="en-US" sz="12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значение регуляции клеток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механизмов клеточной регуляции открывает новые пути лечения заболеваний и развития биотехнологий, что способствует улучшению здоровья и качества жизни 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2026-05-09T07:01:39Z</dcterms:created>
  <dcterms:modified xsi:type="dcterms:W3CDTF">2026-05-09T07:01:39Z</dcterms:modified>
</cp:coreProperties>
</file>