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дополнительные части делают предложение точнее и выразительнее.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Осложнённые предложения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помогают читать и писать внимательнее: понимать смысл текста, замечать уточнения и правильно ставить знаки препинания в своих ответах и сочинениях.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осложнённые предложения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86430"/>
            <a:ext cx="316800" cy="253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674475"/>
            <a:ext cx="316800" cy="31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предложение осложнённым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появляется новая смысловая деталь, но главная мысль сохраняется. Поэтому текст становится точнее, а сообщение — полнее и понятнее.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однородных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перечисляют предметы, признаки или действия. Они относятся к одному слову и отвечают на один вопрос, поэтому легко объединяются в одну конструкцию.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и вводные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того, к кому обращаются, а вводные слова показывают отношение говорящего. Оба элемента не входят в грамматическую основу.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члены делают сообщение более конкретным: называют точное место, время, признак или предмет. Они помогают избежать неточности и двусмысленности.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 обстоятельства могут выделяться запятыми, если содержат добавочную информацию. Так предложение становится более развёрнутым и выразительным.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619487"/>
            <a:ext cx="5955300" cy="14888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осложнения предложения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элементы усложняют предложение, что они добавляют и какие знаки препинания встречаются чаще всего.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вида осложнения есть своя роль в смысле предложения и свои основные знаки препинания.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относятся к одному слову и отвечают на один и тот же вопрос. Они могут называть предметы, признаки, действия или обстоятельства.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они оформляются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однородными членами часто ставится запятая. Если они соединены союзами, важно учитывать их количество и смысл, чтобы не ошибиться в пунктуации.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члены предложения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знаки в учебных примерах и помогает увидеть, какие из них встречаются чаще при разных видах осложнения.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явно преобладает, потому что она нужна почти при всех основных видах осложнённых предложений.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«Осложнённые предложения»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чаще всего встречаются при осложнении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определения выражены причастным оборотом или прилагательным с зависимыми словами. Они помогают точнее представить человека, предмет или явление.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определение относится к личному местоимению, оно тоже обычно обособляется. Например: Усталый после прогулки, он сел за парту.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Обособленное определение выделяется запятыми, если стоит после определяемого слова. Оно добавляет к предмету дополнительный признак и делает описание более подробным.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определения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обстоятельства обычно выражаются деепричастием или деепричастным оборотом. Они показывают добавочное действие и отвечают на вопросы: как? что делая? что сделав?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обстоятельства чаще всего выделяются запятыми, потому что содержат отдельное по смыслу действие. Но в устойчивых выражениях запятая не ставится.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Обособленные обстоятельства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осложнение в предложении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последовательно проверить предложение и выбрать нужные знаки препинания.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3219" y="4715950"/>
            <a:ext cx="2827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в предложении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называет человека, группу людей, героя сказки или животное. В художественной речи им могут обозначать и предмет, если автор хочет придать ему живые черты.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кому обращаются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обращение выделяется запятыми. Если в нём звучит сильное чувство, в конце может стоять восклицательный знак, как в побудительных предложениях.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оформляется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не связано с подлежащим или сказуемым и не отвечает на вопросы членов предложения. Оно только указывает адресата речи и не входит в грамматическую основу.
</a:t>
            </a:r>
            <a:endParaRPr lang="en-US" sz="1477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член предложения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не называют предмет, действие или признак и не отвечают на вопросы членов предложения, поэтому не входят в его грамматическую основу и не связываются с ней.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речи встречаются слова «конечно», «наверное», «по-моему», «во-первых», «к счастью». На письме они обычно выделяются запятыми.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помогают показать, как говорящий относится к сообщению: уверен ли он в нём, сомневается ли, радуется ли событию или строит мысли по порядку.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Вводные слова и словосочетания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сообщение может звучать по-разному, если добавить вводное слово с оценкой, сомнением или уверенностью.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определённее вводное слово, тем выше ощущение уверенности; при сомнении тон высказывания становится осторожнее.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языка; обобщённая учебная интерпретация.
</a:t>
            </a:r>
            <a:endParaRPr lang="en-US" sz="1091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вводные слова меняют оттенок смысла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573" y="2261850"/>
            <a:ext cx="24255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599175"/>
            <a:ext cx="276900" cy="276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члены предложения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указывают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члены помогают назвать место более подробно: не просто где, а где именно. Они часто поясняют общий ориентир и делают сообщение понятнее для слушателя.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указывают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и сочетания помогают сузить время события: утром, после уроков, к вечеру. Уточнение особенно важно, когда без него смысл фразы остаётся слишком общим.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Конкретизируют предмет или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может выделять нужный предмет из нескольких похожих или называть особый признак. Благодаря этому предложение становится точным и не требует догадок.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Выделяются по смыслу и на письме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члены обычно отвечают на тот же вопрос, что и поясняемое слово. В письме их часто выделяют запятыми, чтобы сразу показать дополнительную точность.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Однородные и неоднородные определения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отличать определения, которые перечисляют похожие признаки, от определений, которые называют разные свойства одного предмета.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определения можно перечислить как однородные признаки, между ними обычно нужны запятые; если признаки разные, запятая чаще не ставится.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Вставная конструкция может появиться прямо в середине предложения и добавить короткое уточнение автора. Она не разрушает основную мысль, а лишь ненадолго останавливает чтение, чтобы пояснить деталь и сделать высказывание более ясным.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Пояснение среди фразы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автор вставляет замечание, которое звучит как тихий комментарий. Такое добавление удобно выделять скобками или тире, потому что оно читается отдельно и не входит в грамматическую основу предложения.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в скобках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вставные конструкции часто помогают сообщить время, место или обстоятельство события. Читатель получает дополнительную информацию сразу, но может легко отделить её от главного сообщения.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ремарка рассказчика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Вставные конструкции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сочинениях ученики чаще всего используют перечисления и слова, передающие отношение к сообщению.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однородные члены и вводные слова; реже встречаются уточнения и обособленные обстоятельства, потому что они требуют более точного построения фразы.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примеров из школьных текстов и упражнений по русскому языку.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осложнения чаще встречаются в школьных текстах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знаки препинания ставятся при осложнённых предложениях
</a:t>
            </a:r>
            <a:endParaRPr lang="en-US" sz="2625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вид осложнения помогает выбрать знак препинания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пропуск запятой при вводном слове или обращении. Ученик видит знакомое слово и не замечает, что оно не связано с грамматической основой.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путаница между однородными и неоднородными определениями. Если не понять смысл признаков, можно поставить запятую там, где она не нужна, или пропустить её.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неправильно выделяют деепричастный оборот, потому что не проверяют, есть ли добавочное действие. Из-за этого запятая ставится по привычке, а не по правилу.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сначала найти основу предложения, затем задать вопрос к каждому сомнительному слову и только после этого выбирать знак препинания.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8481" y="471595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осложнённые предложения в речи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Осложнённые предложения помогают добавить уточнение, перечисление или пояснение. Благодаря этому мысль звучит не слишком общо, а передаёт нужную деталь без лишних фраз.
</a:t>
            </a:r>
            <a:endParaRPr lang="en-US" sz="1477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Делают текст точнее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такие предложения позволяют сразу назвать несколько признаков героя, описать последовательность действий и создать более выразительную картину происходящего.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Улучшают описание событий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вводных слов и обращений можно показать уверенность, сомнение, радость или внимание к собеседнику. Речь становится живой и понятной по тону.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отношение говорящего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объяснениях осложнённые конструкции удобны для указания причины, времени, места и выводов. Они делают ответ связным и помогают не терять главную мысль.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 рассуждении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Осложнённое предложение сохраняет одну грамматическую основу, но получает дополнительные смысловые части. Они помогают точнее выражать мысль, а правильный выбор знаков препинания делает речь ясной и грамотной.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Осложнённые предложения: главное, что нужно запомнить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2026-05-22T18:49:19Z</dcterms:created>
  <dcterms:modified xsi:type="dcterms:W3CDTF">2026-05-22T18:49:19Z</dcterms:modified>
</cp:coreProperties>
</file>