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оружейники: мастера точности и труда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кузница стала школой мастерства, а Тула, Ижевск и Ковров — городами славы.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оружейники и почему о них помнят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Оружейники — это мастера, которые делают и улучшают оружие. Их труд был нужен стране, поэтому ремесло развивалось веками и оставило заметный след в истории России.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— главный город русских мастеров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кузни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славилась кузнецами ещё в XVI веке. Здесь умели работать с железом, а местные мастера быстро приобрели славу ловких и надёжных ремесленников.
</a:t>
            </a:r>
            <a:endParaRPr lang="en-US" sz="107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были реки и удобные места для работы с металлом. Это помогало мастерским расти и делать оружие для войска и городской стражи.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Армейские заказы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Тульские оружейники изготавливали сабли, пики, ружья и разные детали. Их изделия ценили за крепость, аккуратность и надёжность в деле.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Петра I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1712 году по приказу Петра I в Туле открылся оружейный завод. После этого город стал одним из самых известных центров оружейного дела в стране.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государственные заводы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1712 году появился Тульский оружейный завод, а вместе с ним стали развиваться и другие мастерские. Производство стало более организованным и постоянным.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выполнять заказы вовремя, мастера учились работать аккуратнее и быстрее. Ошибка могла стоить дорого, поэтому каждая деталь проверялась очень внимательно.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заказ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Петре I оружейное дело стало особенно важным для страны. Государству нужно было вооружать армию и флот, поэтому работа мастеров получила большое значение.
</a:t>
            </a:r>
            <a:endParaRPr lang="en-US" sz="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умели делать старые мастера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делали мечи, сабли, ножи, копья и пики. Эти вещи должны были быть прочными, удобными и хорошо сбалансированными в руке.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Огнестрельное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пищали, мушкеты и ружья. Оружейникам нужно было точно соединять металлические детали, чтобы оружие работало надёжно и безопасно.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не только ствол, но и замок, приклад, крепления. Каждая деталь должна была подходить к другой почти как в пазле.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изделия украшали резьбой, орнаментом и узорами. Так полезная вещь становилась ещё и красивой, словно маленькое произведение искусства.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Кремлёвская Оружейная палата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Сокровищница старых доспехов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Оружейной палате Московского Кремля хранятся шлемы, доспехи и сабли. Эти вещи рассказывают, как выглядели воины и какие материалы ценили мастера. Залы музея помогают увидеть прошлое почти вживую, будто оно стоит рядом и тихо звенит металлом.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Парадное оружие царей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не только боевые, но и парадные изделия. Они поражают красивой отделкой и тонкой работой. Такое оружие показывало мастерство оружейников и уважение к их труду, как будто каждая вещь говорила: «Сделано с умом!»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мастерстве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Оружейная палата хранит память о людях, которые умели делать вещи точно и аккуратно. Она показывает, что оружейное искусство было важной частью истории страны. Это место напоминает: хороший мастер — настоящий волшебник железа.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оружейнику нужны точность и терпение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долго учится: измерять, сверять и понимать, как ведёт себя металл. Без этого нельзя сделать надёжную вещь.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каждая деталь внимательно осматривается. Даже маленькая ошибка может испортить всё изделие и сделать его опасным.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сборка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готовы, их собирают очень осторожно. Здесь важны спокойные руки и умение не спешить.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оружие проверяют на прочность и точность. Только после этого его можно считать надёжным и достойным работы мастера.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Тула, Ижевск, Ковров — города оружейной славы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 стала символом старого русского оружейного дела. Здесь рано сложились сильные традиции, а мастерство передавалось от поколения к поколению.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Ижевск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Ижевск особенно прославился в XIX–XX веках, когда в городе заработали большие заводы. Здесь трудились опытные рабочие и инженеры.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Ковров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Ковров стал важным центром в советское время. В городе развивались заводы и школы, а оружейные знания переходили от старших к младшим.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связана с самым известным образцом русской винтовки. Она стала важной для солдат благодаря простоте, точности и надёжной работе в трудных условиях.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винтовке образца 1891 года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была принята винтовка Мосина — надёжная и удобная для армии.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Дегтярёв и оружие для армии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Коврове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конструктора носит завод в Коврове. Это показывает, как сильно труд одного мастера может повлиять на судьбу города и всей страны.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Дегтярёва стали частью истории русской техники. Они напомнили, что смелая мысль и точный расчёт могут принести большую пользу.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Дегтярёв создавал пулемёты и противотанковые ружья, которые использовали в XX веке. Его разработки помогали армии защищаться и вести бой.
</a:t>
            </a:r>
            <a:endParaRPr lang="en-US" sz="9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Фёдоров и первые автоматы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оружие стало стрелять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Фёдоров искал способ сделать оружие быстрее и удобнее для солдата. Он создал одну из первых русских автоматических винтовок, которая могла вести огонь очередями. Для своего времени это было смелое и очень важное решение.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который думал наперёд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Фёдорова показала, что оружейник должен не только уметь работать руками, но и хорошо рассчитывать каждую деталь. Его разработки стали шагом к более современному оружию. Так в мастерских рождались идеи, меняющие будущее армии.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оружие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замысла конструктора до выпуска готовых изделий на заводе.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Оружейники в годы больших войн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передышки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начиналась война, на заводах не было тихих смен. Мастера работали днём и ночью, чтобы вовремя дать армии винтовки, пулемёты и автоматы, без которых солдатам было бы труднее.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важнее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бою оружие должно было срабатывать сразу, даже в холод, грязь и дождь. Поэтому каждую деталь проверяли очень строго, а плохие заготовки не пускали дальше в работу.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целых коллективов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образцом стояли не один человек, а целые бригады рабочих и инженеров. Они быстро осваивали новые задания и помогали друг другу, чтобы завод не останавливался ни на минуту.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фронту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труда оружейников зависела безопасность солдат на передовой. Их работа была незаметной, но очень важной: без надёжного оружия защитить страну было бы намного сложнее.
</a:t>
            </a:r>
            <a:endParaRPr lang="en-US" sz="7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Калашников и автомат АК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Калашников создал автомат, который было удобно изучать и использовать. Его конструкция не выглядела сложной, зато помогала солдату быстро освоить оружие и не теряться в трудный момент.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надёжности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АК-47 ценили за то, что он уверенно работал в разных условиях. Для оружия это очень важно: если вокруг пыль, дождь или холод, механизм не должен капризничать, словно сонный кот.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школы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 Калашникова стал одним из самых известных образцов в мире. Он напомнил, что хорошее оружие рождается там, где мастер думает и о прочности, и об удобстве, и о безопасности.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русское оружие считали надёжным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старались не усложнять устройство без нужды. Чем меньше лишних деталей, тем легче оружие чинить, проверять и использовать в тяжёлых условиях.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простая идея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образцы проверяли в мороз, грязь, дождь и пыль. Если что-то работало плохо, конструкцию меняли и снова испытывали, пока она не становилась надёжной.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строгие испытания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оружие выдерживало трудные проверки, его особенно ценили в армии. Солдату важно быть уверенным, что его вещь не подведёт в самый ответственный момент.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доверие солдат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 династии оружейников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от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оружейном деле знания часто переходили от родителей к детям. Мальчики и девочки с детства видели, как важно работать аккуратно, и постепенно учились уважать точный труд.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мастерская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работа не заканчивалась у заводских ворот. Дома помогали точить, чистить, хранить инструменты и поддерживать порядок, чтобы мастер мог работать спокойно и без суеты.
</a:t>
            </a:r>
            <a:endParaRPr lang="en-US" sz="798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оружейников жили и работали десятилетиями, а иногда и веками. Благодаря им город сохранял опыт, а новое поколение не начинало с нуля, а продолжало дело предков.
</a:t>
            </a:r>
            <a:endParaRPr lang="en-US" sz="8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1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учило оружейное ремесло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Оружейник должен был точно измерять и сверять детали. Даже маленькая ошибка могла испортить всю работу, поэтому мастера привыкали к внимательности и аккуратности.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вещь не делается в спешке. Чтобы деталь получилась ровной и надёжной, нужно было долго шлифовать, проверять и иногда переделывать работу снова.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качества изделия зависела безопасность людей. Поэтому мастер думал не только о том, как сделать быстро, но и о том, как сделать надёжно и без ошибок.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оружейника помогали и в мирной жизни. Они пригодились в механике, инструментальном деле и работе с металлом, где тоже нужны точные руки и ясная голова.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книги о русских оружейниках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вещи за стеклом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Тулы, Ижевска и Москвы можно увидеть старинные ружья, сабли и доспехи. Они выглядят как настоящие свидетели прошлого. Рядом часто лежат подписи, которые помогают понять, как работали мастера.
</a:t>
            </a:r>
            <a:endParaRPr lang="en-US" sz="936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Чертежи, которые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музейные залы показывают не только готовые вещи, но и чертежи, макеты, инструменты. По ним видно, как менялись форма, устройство и задачи оружейников. Это похоже на тайный язык мастерской, только очень умный.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труде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материалы помогают увидеть, что оружейное дело было большим и серьёзным ремеслом. За красивым изделием стояли годы учёбы, терпения и труда. Поэтому музеи хранят не просто вещи, а память о людях и их умении.
</a:t>
            </a:r>
            <a:endParaRPr lang="en-US" sz="91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от старой школы сегодня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конструкторы по-прежнему внимательно считают размеры, проверяют детали и добиваются аккуратной сборки. Принцип «сделать точно» остался таким же важным, как и раньше.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 любых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мастера учили делать вещи, которые не подводят в холод, пыль и дождь. Эта идея пригодилась и сегодня, когда технике тоже нужно работать без капризов.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всей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оружейников помог развивать не только оружие, но и станки, приборы и другие сложные изделия. Их школа стала частью большой истории науки и техники России.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оружейники — мастера истории и труда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оружейники доказали, что терпение, точность и умные руки могут менять историю. Их труд помогал армии, развивал города и оставил России богатое техническое наследие.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2026-05-26T06:03:21Z</dcterms:created>
  <dcterms:modified xsi:type="dcterms:W3CDTF">2026-05-26T06:03:21Z</dcterms:modified>
</cp:coreProperties>
</file>