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движения: преобразования, сохраняющие расстояния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переводит фигуру так, что расстояния и углы остаются теми же, а формы — равными.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11 классе изучают движения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помогают доказывать равенство фигур без «ручного» наложения, находить симметрию в чертежах и уверенно решать задачи на построение. Их идеи выходят за рамки одной темы: от доказательств равенства треугольников до координатного метода.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движения и его основные свойства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— это преобразование, сохраняющее расстояние между любыми двумя точками. Если A и B переходят в A′ и B′, то выполняется равенство A′B′ = AB.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движении меняется положение, но не «геометрическая суть»: прямая переходит в прямую, отрезок — в равный отрезок, окружность — в окружность того же радиуса.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этого напрямую следует сохранение длин отрезков, величин углов, периметров и площадей фигур: измерения остаются теми же после преобразования.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фигуры и образ фигуры при преобразовании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«глазом» совпадение на чертеже, а совпадение формы и размеров: соответствующие вершины задают связь, которая сохраняет геометрию даже при другом положении.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фигуры — это результат преобразования: фигура, полученная после движения. Две фигуры называют равными, если одну можно совместить с другой некоторым движением.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240817"/>
            <a:ext cx="5253300" cy="20395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движений и их отличительные признаки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что остается неизменным и что меняется при каждом движении: перенос, поворот, осевая и центральная симметрия.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преобразования являются движениями, потому что сохраняют расстояния между точками и, значит, геометрические характеристики фигур.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(понятия движений и их свойств).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основных движений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движения есть «опорная» неподвижность: где-то неподвижны точки, где-то — лишь центр или ось. Это помогает быстро распознавать тип преобразования.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Закономерность проста: сохранение расстояний сохраняет геометрию, а различия проявляются в неподвижных элементах и в том, меняется ли ориентация.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свойства движений из школьной геометрии (без привязки к конкретным числам).
</a:t>
            </a:r>
            <a:endParaRPr lang="en-US" sz="59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задаётся вектором (a, b): он определяет направление и величину смещения каждой точки фигуры. Сама фигура «сдвигается» без поворотов и деформаций.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A имеет координаты (x, y), то после переноса на вектор (a, b) она переходит в A′(x + a, y + b). Меняются координаты, но сохраняются расстояния.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смещаются одинаково, поэтому фигура остаётся равной исходной: это удобно для решения задач, где требуется построить образ орнамента, чертежа или координатного рисунка.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на координатной плоскости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образа при параллельном переносе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получения образа фигуры по заданному вектору переноса
</a:t>
            </a:r>
            <a:endParaRPr lang="en-US" sz="11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фигуры вокруг точки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поворота состоит в сохранении расстояний до центра: для любой точки отрезок «от центра до точки» остаётся прежним. Поэтому образ сохраняет форму, лишь меняя расположение на плоскости.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— это движение, при котором каждая точка фигуры перемещается вокруг центра на один и тот же угол в одном направлении. Указываются центр поворота, угол и направление: по часовой или против.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45801" y="2371621"/>
            <a:ext cx="204900" cy="182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осевой симметрии
</a:t>
            </a:r>
            <a:endParaRPr lang="en-US" sz="1823" dirty="0"/>
          </a:p>
        </p:txBody>
      </p:sp>
      <p:sp>
        <p:nvSpPr>
          <p:cNvPr id="12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568588" y="2692775"/>
            <a:ext cx="269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и ось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осевой симметрии точка и её образ лежат на одной прямой, перпендикулярной оси, и находятся на одинаковом расстоянии от оси. Точки на оси остаются на месте.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103938" y="2692775"/>
            <a:ext cx="269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удобно в задачах и чертежах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помогает строить орнаменты и аккуратные чертежи: например, для равнобедренного треугольника, правильного шестиугольника и элементов букв с зеркальным отражением.
</a:t>
            </a:r>
            <a:endParaRPr lang="en-US" sz="10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фигурах и орнаментах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осей симметрии характеризует степень регулярности фигуры. Чем больше симметрийных направлений, тем проще «собирать» орнамент из повторяющихся фрагментов.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показывает: рост симметрий обычно совпадает с более «правильной» формой и предсказуемым повтором элементов в узорах.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свойства симметрии для равнобедренного треугольника, квадрата, прямоугольника, правильного шестиугольника и круга (2026)
</a:t>
            </a:r>
            <a:endParaRPr lang="en-US" sz="5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как поворот на 180°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центральной симметрии относительно точки O любая точка A переходит в A′ так, что точки O, A и A′ лежат на одной прямой, а O — середина отрезка AA′.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одной фигуры центр симметрии может быть внутри, на границе или вне; в композиции нескольких элементов центр часто находится как «общая» точка согласования их расположения.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движение эквивалентно повороту на 180° вокруг центра O: каждый луч из центра разворачивается на пол-оборота, сохраняя расстояния до O и углы между направлениями.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центральная симметрия встречается у параллелограмма и окружности, а в орнаментах проявляется как характерный «отзеркальный по центру» ритм, особенно заметный в повторах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5740" y="1318200"/>
            <a:ext cx="5092520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осевой и центральной симметрии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симметрии являются движениями и сохраняют расстояния, но задаются разными элементами: осевая — прямой, центральная — точкой; неподвижные точки и ориентация также отличаются.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задающего элемента (прямая vs точка) напрямую определяет неподвижные элементы: при осевой симметрии их много, при центральной — фактически один центр.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движений: осевая и центральная симметрия (школьный курс геометрии, 11 класс)
</a:t>
            </a:r>
            <a:endParaRPr lang="en-US" sz="5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и построить движение на чертеже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проверки: признаки равенства и построение образа по опорным точкам с последующей сверкой элементов.
</a:t>
            </a:r>
            <a:endParaRPr lang="en-US" sz="11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движений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первый перенос/поворот/симметрия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одну операцию и фиксируют, что именно становится образом исходной фигуры. Важно точно определить, к какому шагу относятся найденные соответствия вершин.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выполняют второе преобразование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получившейся фигуре применяют следующую операцию. Порядок меняет результат: то, что было «до», становится «после» и влияет на новые соответствия.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сведение к одному виду (если возможно)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композиция снова оказывается движением. Примеры: два отражения относительно пересекающихся прямых дают поворот; два отражения относительно параллельных — перенос.
</a:t>
            </a:r>
            <a:endParaRPr lang="en-US" sz="9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в координатах: что меняется у точек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любого движения координаты «отвечают» за сохранение расстояний. При вычислениях удобнее сначала определить, какая именно операция задана: перенос, отражение или центральная симметрия.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таблицы преобразований видно: перенос сдвигает точку, отражения меняют знак одной координаты, а центральная симметрия меняет знаки обеих, сохраняя геометрию.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формулы для координатных преобразований на плоскости (2016–2026), курс геометрии 11 класса
</a:t>
            </a:r>
            <a:endParaRPr lang="en-US" sz="51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в архитектуре, орнаментах и дизайне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Фасады и витражи: ритм из повторов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фасадах и в витражах повторяющиеся элементы часто строят через параллельные переносы и повороты. Благодаря сохранению размеров композиция выглядит цельной, даже если рисунок растягивается на большую площадь. Зеркальные мотивы добавляют устойчивый «баланс» симметрии.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Орнаменты: как симметрия делает узор «собранным»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национальных орнаментах и декоративных панелях движения позволяют организовать сложный рисунок из простых деталей. Отражение относительно оси создаёт зеркальные пары, а центральная симметрия — эффект «центра тяжести» композиции. Повтор преобразований формирует ритм и узнаваемый стиль.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движениями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для построения образа: от признаков симметрии до проверки равенства соответствующих отрезков и углов.
</a:t>
            </a:r>
            <a:endParaRPr lang="en-US" sz="11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47" y="2578547"/>
            <a:ext cx="346800" cy="277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3172" y="2547629"/>
            <a:ext cx="254475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07441" y="2547629"/>
            <a:ext cx="296887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темы для дальнейшего изучения геометрии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729278" y="2589450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в планиметрии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дают строгий язык для доказательства равенства и распознавания совпадающих фигур. Это помогает обосновывать свойства треугольников, многоугольников и находить соответствия на чертеже.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3704740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метод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формулам переносов и поворотов упрощает решение задач: удобно вычислять образы точек и проверять равенство по координатам. Так геометрия становится «управляемой» расчетом.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6680215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и 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Зная, как строить образ фигуры, легче выполнять построения и решать задачи на симметрию. Регулярность формы превращается в систему: оси и центры задают закономерность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как основа преобразований в геометрии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движения сохраняют расстояния, углы, длины и площадь, поэтому переводят фигуры в равные им фигуры. Параллельный перенос, поворот, осевая и центральная симметрия помогают описывать равенство, строить чертежи, анализировать симметрию и решать координатные задачи. Тема соединяет наглядность, строгие записи и практические приложения в архитектуре, дизайне и моделировании.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2026-05-12T07:58:24Z</dcterms:created>
  <dcterms:modified xsi:type="dcterms:W3CDTF">2026-05-12T07:58:24Z</dcterms:modified>
</cp:coreProperties>
</file>