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jpe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Грузия: культура, традиции и страна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традиции и природа Грузии — в одном путешествии.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Грузия интересна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Грузия объединяет влияния Европы и Азии, но сохраняет свой узнаваемый характер. Здесь древняя история, собственный язык, многоголосие, яркая кухня, винодельческие традиции и уважение к семье.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 грузинской культуры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контрастов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Грузия расположена на перекрёстке путей между морем и горами. Поэтому в одном небольшом государстве соседствуют влажное побережье, высокие хребты и плодородные долины с виноградниками.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страны есть легко узнаваемые символы: флаг, старинные города, каменные храмы и узкие улочки Тбилиси. Именно эти детали часто появляются на фотографиях и в учебных материалах.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Грузинская культура заметна везде: в языке, музыке, танцах, праздниках и еде. Даже повседневные традиции здесь часто превращаются в важную часть общего национального стиля.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Грузия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43275" y="186661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Кавказ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Грузия находится в южной части Кавказа. С запада её берега омывает Чёрное море, а на севере страну защищает Главный Кавказский хребет.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0875" y="28990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страны четыре соседа: Россия, Азербайджан, Армения и Турция. Такое положение сделало Грузию важным мостом между разными культурами и торговыми путями.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43275" y="395146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Грузии — Тбилиси. Это крупнейший город страны, где особенно хорошо видны сочетание древней архитектуры, современных районов и городской жизни.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14842" y="41323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между морем и горами помогает понять, почему в Грузии так много природных контрастов. Это видно и на карте, и в повседневной жизни людей.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снег держится дольше, чем на побережье, а в долинах растения получают больше тепла и света.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климат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Грузии очень неоднороден: рельеф напрямую влияет на погоду, сельское хозяйство и способы жизни в разных регионах.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природным зонам Грузии; без указания точных статистических значений.
</a:t>
            </a:r>
            <a:endParaRPr lang="en-US" sz="57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истории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современной Грузии существовали древние государства, такие как Колхида и Иберия. Именно тогда начали формироваться первые политические и культурные центры.
</a:t>
            </a:r>
            <a:endParaRPr lang="en-US" sz="944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337 году христианство стало государственной религией, и это сильно повлияло на архитектуру, письменную культуру и общественные традиции страны.
</a:t>
            </a:r>
            <a:endParaRPr lang="en-US" sz="970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протяжении веков Грузия жила между крупными соседями, но сохраняла язык, обычаи и местную самобытность через семью, общины и церковь.
</a:t>
            </a:r>
            <a:endParaRPr lang="en-US" sz="100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Грузинский язык и письмо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17961" y="1776230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Грузинский язык относится к картвельской языковой семье и не похож на большинство европейских языков. Это одна из главных особенностей национальной культуры.
</a:t>
            </a:r>
            <a:endParaRPr lang="en-US" sz="1262" dirty="0"/>
          </a:p>
        </p:txBody>
      </p:sp>
      <p:sp>
        <p:nvSpPr>
          <p:cNvPr id="11" name="Text 3"/>
          <p:cNvSpPr txBox="1"/>
          <p:nvPr/>
        </p:nvSpPr>
        <p:spPr>
          <a:xfrm>
            <a:off x="417961" y="2775297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алфавита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грузинской письменности есть собственный алфавит. В истории использовались асомтаврули, нусхури и мхедрули, и каждый из них связан с разными этапами развития письма.
</a:t>
            </a:r>
            <a:endParaRPr lang="en-US" sz="1257" dirty="0"/>
          </a:p>
        </p:txBody>
      </p:sp>
      <p:sp>
        <p:nvSpPr>
          <p:cNvPr id="12" name="Text 4"/>
          <p:cNvSpPr txBox="1"/>
          <p:nvPr/>
        </p:nvSpPr>
        <p:spPr>
          <a:xfrm>
            <a:off x="417961" y="3774360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наглядности можно показать простые фразы, например: «გამარჯობა» — «гамарджоба», то есть «здравствуйте». Так легче увидеть красоту и звучание языка.
</a:t>
            </a:r>
            <a:endParaRPr lang="en-US" sz="126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816770"/>
            <a:ext cx="271200" cy="21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73476"/>
            <a:ext cx="271200" cy="27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80294"/>
            <a:ext cx="271200" cy="2169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66220"/>
            <a:ext cx="271200" cy="2169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ценности грузинской культуры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заметно влияет на календарь праздников, оформление храмов и семейные обряды. Для многих людей вера связана не только с религией, но и с повседневной культурой.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монастыри в Грузии часто становятся центрами местной памяти. Они сохраняют древние формы архитектуры и напоминают о преемственности поколений.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старшим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Почтение к старшим считается важной нормой поведения. В семье и в гостях это проявляется в уважительной речи, внимании к опыту и готовности слушать взрослых.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семейные события помогают людям чувствовать связь с общими корнями. Через них передаются привычки, ценности и представление о том, как вести себя в обществе.
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1701" y="1503975"/>
            <a:ext cx="3640200" cy="25381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повседневные традиции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51737" y="1958563"/>
            <a:ext cx="4184100" cy="771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круг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 Грузии часто остаётся главным кругом общения. Родственники регулярно встречаются, обсуждают новости и поддерживают друг друга в важных решениях.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51737" y="2861912"/>
            <a:ext cx="4184100" cy="771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старших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члены семьи пользуются особым уважением. Их советы внимательно слушают, а семейные истории помогают младшим лучше понимать свои корни и прошлое.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51737" y="3765262"/>
            <a:ext cx="4184100" cy="771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застолья и взаимная помощь делают повседневную жизнь более тёплой. Такие привычки укрепляют чувство единства и сохраняют близость между поколениями.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грузинское застолье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 грузинской традиции гостя встречают, угощают и разделяют общение за столом.
</a:t>
            </a:r>
            <a:endParaRPr lang="en-US" sz="89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Грузии строится на простых продуктах и выразительном вкусе. Одни блюда известны по всей стране, другие особенно характерны для отдельных регионов.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продукты и блюда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кухни составляют доступные продукты, а знаменитые блюда сочетают сытность и яркий вкус.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национальной кухне Грузии и её региональных вариантах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633764"/>
            <a:ext cx="4039800" cy="1289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 для Грузии — не просто напиток, а часть многовековой культуры. Оно связано с урожаем, семейными встречами и традицией хранения вина в квеври.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 и вино в культуре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Виноградная культура объединяет сельский труд, семейные обряды и гостеприимство.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грузинского виноделия и традиции квеври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грузинское многоголосие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14725" y="1911975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голосов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Грузинское многоголосие строится на нескольких самостоятельных партиях, которые не повторяют друг друга. Вместе они создают плотное, сильное звучание, легко узнаваемое даже после короткого прослушивания.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17175" y="2987150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для 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пение звучит особенно ярко на семейных торжествах, праздниках и общих застольях. В нём слышны не только музыкальность, но и чувство общности, когда люди поют как один коллектив.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73150" y="4068925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Многоголосие стало важной частью культурной памяти страны. Оно передаётся из поколения в поколение и показывает, как в Грузии бережно относятся к традициям, не теряя их живого звучания.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танца и одежды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193050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Грузинские танцы строятся на быстрых шагах, прыжках, резких поворотах и очень ровной осанке. Движения передают характер, силу и дисциплину, поэтому танец выглядит одновременно стремительным и точным.
</a:t>
            </a:r>
            <a:endParaRPr lang="en-US" sz="1036" dirty="0"/>
          </a:p>
        </p:txBody>
      </p:sp>
      <p:sp>
        <p:nvSpPr>
          <p:cNvPr id="12" name="Text 3"/>
          <p:cNvSpPr txBox="1"/>
          <p:nvPr/>
        </p:nvSpPr>
        <p:spPr>
          <a:xfrm>
            <a:off x="3795705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на сцене
</a:t>
            </a:r>
            <a:pPr algn="l" indent="0" marL="0">
              <a:lnSpc>
                <a:spcPct val="115000"/>
              </a:lnSpc>
              <a:buNone/>
            </a:pPr>
            <a:r>
              <a:rPr lang="en-US" sz="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мужских и женских костюмах заметны разные детали, но общий стиль остаётся торжественным. Длинные силуэты, пояса, сапоги, вышивка и плотные ткани подчёркивают сценическую выразительность.
</a:t>
            </a:r>
            <a:endParaRPr lang="en-US" sz="1036" dirty="0"/>
          </a:p>
        </p:txBody>
      </p:sp>
      <p:sp>
        <p:nvSpPr>
          <p:cNvPr id="13" name="Text 4"/>
          <p:cNvSpPr txBox="1"/>
          <p:nvPr/>
        </p:nvSpPr>
        <p:spPr>
          <a:xfrm>
            <a:off x="6398356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как 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часто рассказывает историю: о храбрости, уважении, встрече или соревновании. Именно поэтому он воспринимается не только как искусство, но и как часть национальной памяти.
</a:t>
            </a:r>
            <a:endParaRPr lang="en-US" sz="103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 Грузии связаны с верой, семьёй и сельским трудом. Они помогают сохранять память о прошлом и объединяют людей в важные дни года.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праздники и их смысл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праздников показывает, что религиозные и сезонные традиции в Грузии тесно связаны между собой.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культурных и религиозных традиций Грузии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Архитектура, в которой слышна история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на холмах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храмы Грузии часто стоят на возвышенностях и выглядят очень строго. Их простые формы, купола и резьба по камню подчёркивают древность и создают ощущение тишины, которое особенно заметно на фоне гор.
</a:t>
            </a:r>
            <a:endParaRPr lang="en-US" sz="99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и 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нередко строили в уединённых местах, где рядом были река, склон или лес. Такое расположение показывало связь духовной жизни с природой и помогало воспринимать архитектуру как часть ландшафта.
</a:t>
            </a:r>
            <a:endParaRPr lang="en-US" sz="99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у дорог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крепости ставили у дорог, перевалов и городов, чтобы защищать людей и торговые пути. Сегодня они напоминают о времени, когда безопасность, обзор и прочность были особенно важны.
</a:t>
            </a:r>
            <a:endParaRPr lang="en-US" sz="106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3360"/>
            <a:ext cx="4039800" cy="16099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регионы Грузии заметно отличаются природой, занятиями людей и местными традициями. Это делает страну разнообразной даже на сравнительно небольшой территории.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и их узнаваемые черты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культура Грузии формируется природой: ландшафт влияет на занятия, кухню и образ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географии и культурным особенностям регионов Грузии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 Грузии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32" y="170962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застолье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 часто сводят Грузию только к вину и застольям, но это слишком узкий взгляд. На самом деле страна известна древним языком, сложной историей и ярким культурным наследием.
</a:t>
            </a:r>
            <a:endParaRPr lang="en-US" sz="1056" dirty="0"/>
          </a:p>
        </p:txBody>
      </p:sp>
      <p:sp>
        <p:nvSpPr>
          <p:cNvPr id="10" name="Text 3"/>
          <p:cNvSpPr txBox="1"/>
          <p:nvPr/>
        </p:nvSpPr>
        <p:spPr>
          <a:xfrm>
            <a:off x="417932" y="2477714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районы, побережье и старые города показывают, насколько Грузия географически и исторически разнообразна. У каждого региона есть свои особенности, которые заметны в быте и традициях.
</a:t>
            </a:r>
            <a:endParaRPr lang="en-US" sz="1056" dirty="0"/>
          </a:p>
        </p:txBody>
      </p:sp>
      <p:sp>
        <p:nvSpPr>
          <p:cNvPr id="11" name="Text 4"/>
          <p:cNvSpPr txBox="1"/>
          <p:nvPr/>
        </p:nvSpPr>
        <p:spPr>
          <a:xfrm>
            <a:off x="417932" y="3245797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Грузинская культура живёт не только в прошлом, но и в настоящем. Современное образование, творчество и активная молодёжь помогают сохранять традиции, придавая им новое звучание.
</a:t>
            </a:r>
            <a:endParaRPr lang="en-US" sz="1056" dirty="0"/>
          </a:p>
        </p:txBody>
      </p:sp>
      <p:sp>
        <p:nvSpPr>
          <p:cNvPr id="12" name="Text 5"/>
          <p:cNvSpPr txBox="1"/>
          <p:nvPr/>
        </p:nvSpPr>
        <p:spPr>
          <a:xfrm>
            <a:off x="417932" y="401385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Грузию нельзя описать одним символом. Чтобы понять страну, важно видеть сразу несколько её сторон: язык, природу, музыку, архитектуру и повседневную жизнь людей.
</a:t>
            </a:r>
            <a:endParaRPr lang="en-US" sz="10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Грузия сегодня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193050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 разными слоями
</a:t>
            </a:r>
            <a:pPr algn="l" indent="0" marL="0">
              <a:lnSpc>
                <a:spcPct val="115000"/>
              </a:lnSpc>
              <a:buNone/>
            </a:pPr>
            <a:r>
              <a:rPr lang="en-US" sz="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Тбилиси соединяет старинные кварталы, набережные и современные районы. В городе заметно, как историческая среда соседствует с новыми кафе, университетами, культурными площадками и транспортом.
</a:t>
            </a:r>
            <a:endParaRPr lang="en-US" sz="1036" dirty="0"/>
          </a:p>
        </p:txBody>
      </p:sp>
      <p:sp>
        <p:nvSpPr>
          <p:cNvPr id="12" name="Text 3"/>
          <p:cNvSpPr txBox="1"/>
          <p:nvPr/>
        </p:nvSpPr>
        <p:spPr>
          <a:xfrm>
            <a:off x="3795705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и 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школьники и студенты участвуют в фестивалях, спортивных мероприятиях и творческих проектах. Для них важно не только узнавать новое, но и сохранять уважение к семейным и национальным традициям.
</a:t>
            </a:r>
            <a:endParaRPr lang="en-US" sz="991" dirty="0"/>
          </a:p>
        </p:txBody>
      </p:sp>
      <p:sp>
        <p:nvSpPr>
          <p:cNvPr id="13" name="Text 4"/>
          <p:cNvSpPr txBox="1"/>
          <p:nvPr/>
        </p:nvSpPr>
        <p:spPr>
          <a:xfrm>
            <a:off x="6398356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сервисы, поездки и обучение помогают жить современно, не отрываясь от культурных корней. Именно так в Грузии сочетаются повседневная практичность и интерес к наследию.
</a:t>
            </a:r>
            <a:endParaRPr lang="en-US" sz="103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Грузия запоминается как страна гор, моря и древней культуры. Её традиции видны в языке, кухне, музыке и гостеприимстве, а современная жизнь бережно продолжает это наследие. Для мини-постера выберите один символ страны и объясните свой выбор.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Грузия: главное, что стоит запомнить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2026-07-27T01:52:00Z</dcterms:created>
  <dcterms:modified xsi:type="dcterms:W3CDTF">2026-07-27T01:52:00Z</dcterms:modified>
</cp:coreProperties>
</file>