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биологии — наблюдение, эксперимент, моделирование, анализ, залог знаний и открытий.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в биологии: обзор и ключевые темы
</a:t>
            </a:r>
            <a:endParaRPr lang="en-US" sz="25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биологических методов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биологи наблюдали природу, создавали классификации. От первых микроскопов до молекулярных технологий — методы постоянно совершенствовались, открывая новые горизонты понимания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наблюдение в биологии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 дневниках Фабра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Жан-Анри Фабр подробно записывал поведение насекомых без воздействия на их среду. Его наблюдения помогли понять закономерности жизненного цикла и поведения многих видов.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наблюдений в экологии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наблюдение растений и животных позволяет выявлять сезонные изменения и миграционные маршруты, что важно для охраны природы и изучения экосистем.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оптических приборов учёные изучают микроорганизмы, что помогает понять строение клеток и инфекционные процессы без вмешательства в объект исследования.
</a:t>
            </a:r>
            <a:endParaRPr lang="en-US" sz="17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проведения эксперимента
</a:t>
            </a:r>
            <a:endParaRPr lang="en-US" sz="2847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 цель исследования и формулируют проблему, требующую изучения.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гипотезы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Выдвигают предположение, объясняющее явление, подлежащее проверке.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Обрабатывают полученную информацию и делают заключения о валидности гипотезы.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сбор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 параметры, контролируют условия, собирают результаты опытов.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контроль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обеспечивает стабильные параметры — температуру, влажность и освещённость, что гарантирует точность измерений.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лабораторного эксперимента
</a:t>
            </a:r>
            <a:endParaRPr lang="en-US" sz="2201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Воспроизводимость и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Многократное повторение опытов помогает подтвердить результаты и выявить причинно-следственные связи между факторами.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методов в биологии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преимущественное использование эксперимента и наблюдения в образовательных и научных целях.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и наблюдения остаются основой биологических исследований, обеспечивая достоверность полученных знаний.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ФГОС, школьные учебники,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помогает визуализировать и анализировать сложные биологические процессы, которые сложно наблюдать напрямую в природе.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распространение инфекций, динамику видов и биохимические циклы, что облегчает прогнозирование развития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компьютерных моделей важно для разработки мер по предупреждению эпидемий и сохранению биоразнообразия.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моделирования в биологии
</a:t>
            </a:r>
            <a:endParaRPr lang="en-US" sz="27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1999147"/>
            <a:ext cx="3709500" cy="18602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исследования в биологии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применения, преимуществ и ограничений основных биологических методов.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подходит для разных задач; комбинирование усиливает исследовательские возможности.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животных и растений выявляет эволюционные закономерности и общие черты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анатомии помогает понять функциональные особенности скелетов млекопитающих и других животных.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экологии анализирует приспособления организмов к среде, что влияет на выживаемость и взаимодействия.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генетике сопоставление наследственных признаков способствует изучению наследственных связей и различий.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сравнительного метода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в биологических исследованиях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 и электрофорез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хромосом и ДНК позволяет выявлять генетические аномалии и наследственные заболевания с помощью визуализации и разделения молекул по размеру.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Гибридологический анализ в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определения генотипов и выведения новых сортов растений и пород животных с улучшенными хозяйственными качествами.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028" y="1451264"/>
            <a:ext cx="5049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Микроскопия: современные методы и их значение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Оптическая микроскопия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 свет для изучения клеток и тканей, позволяет рассмотреть их структуру с увеличением до 1000 раз, применима в школах и научных лабораториях.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сверхвысокое разрешение, позволяет увидеть мельчайшие структуры, включая вирусы и субклеточные органеллы.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Конфокальная микроскопия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создавать трёхмерные изображения образцов благодаря сканированию лазерным лучом, важна для изучения живых клеток.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микроскопия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 свечение меток для выявления специфических компонентов клетки, широко применяется в биомедицинских исследованиях.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биологического исследования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постановки проблемы к получению выводов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позволяет быстро копировать нужные участки ДНК, что ускоряет диагностику заболеваний и научные исследования в генетике.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обеспечивает точное определение последовательности нуклеотидов в генах, что важно для изучения видов и мутаций.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Электрофорез разделяет ДНК по длине, помогает анализировать структуру и выявлять генетические особенности в медицине и сельском хозяйстве.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методы: современные возможности
</a:t>
            </a:r>
            <a:endParaRPr lang="en-US" sz="2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Биометрия: количественные методы в биологии
</a:t>
            </a:r>
            <a:endParaRPr lang="en-US" sz="270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размеров и массы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Биометрия позволяет точно определить размеры, массу и объём органов у животных и растений, что важно для мониторинга здоровья и роста. Цифровые инструменты значительно повышают точность таких измерений.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численности и динамики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Количественная оценка численности животных помогает понять состояние экосистем и выявить угрозы вымиранию. Систематические замеры ускоряют принятие мер по охране природы.
</a:t>
            </a:r>
            <a:endParaRPr lang="en-US" sz="15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68706"/>
            <a:ext cx="4231200" cy="2450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исследования: примеры и методы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исследовательские задачи, применяемые методы, цели и результаты работ в современной биологии.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методов обеспечивает комплексный подход к решению биологических задач.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ФГОС, научные публикации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живых организмов в естественной среде требует наблюдения и сбора образцов без лабораторных условий, что обеспечивает реалистичность данных.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исследования: суть и сложности проведения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работы выявляют поведение животных и состояние экосистем, включая миграцию птиц по кольцам, что невозможно при лабораторных методах.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 контролем внешних факторов и длительностью исследований, требующих терпения и точности от исследователей.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технологии в биологической науке
</a:t>
            </a:r>
            <a:endParaRPr lang="en-US" sz="225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позволяет анализировать большие массивы геномных данных, создавать базы и виртуальные модели для облегчения понимания сложных биологических процессов.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автоматизирует процессы диагностики и обработки информации в лабораториях, повышая скорость и точность научных исследований.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 изучает взаимодействия между молекулами, например, обмен веществ и сигнальные пути.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и тканевой уровни позволяют понять структуру и функции отдельных клеток и их объединений.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и организменный уровни исследуют работу систем органов и целого организма в целом.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Популяционный и экосистемный уровни охватывают взаимодействия между особями и окружающей средой, включая биосферные процессы.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Многоуровневый анализ живых систем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Биофизика применяет физические методы для исследования биологических структур и процессов на молекулярном уровне.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изучает химические основы жизни, раскрывая механизм действия веществ в клетках и организмах.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объединяет информатику и биологию для анализа геномных данных и создания моделей биологических 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Междисциплинарность в биологических исследованиях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методов исследования для будущих учёных
</a:t>
            </a:r>
            <a:endParaRPr lang="en-US" sz="262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применение биологических методов формирует у школьников научное мышление, открывая дорогу к новым открытиям и инновациям в медицине и охране природы.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2026-05-08T03:52:39Z</dcterms:created>
  <dcterms:modified xsi:type="dcterms:W3CDTF">2026-05-08T03:52:39Z</dcterms:modified>
</cp:coreProperties>
</file>