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человек: как они влияют друг на друга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климат меняет жизнь людей и как люди меняют климат.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как работает система Земли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погода на один день, а привычный режим температуры, осадков и ветров на территории. На него влияют солнечное тепло, океаны, рельеф и ветры, а сегодня всё сильнее — деятельность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58107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парниковый эффект важен для Земли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помогает атмосфере удерживать часть тепла, которое Земля получает от Солнца. Благодаря этому на планете достаточно тепло для воды в жидком состоянии и для жизни.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парниковым газам относятся углекислый газ, метан, закись азота и водяной пар. Каждый из них по-разному влияет на удержание тепла в атмосфере.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него было бы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атмосфера не задерживала тепло, средняя температура поверхности была бы намного ниже. Привычные нам растения, животные и люди жили бы в гораздо более суровых условиях.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избытка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тогда, когда из-за сжигания топлива, вырубки лесов и других действий человека этих газов становится слишком много. Тогда естественный эффект усиливается и планета нагревается быстрее.
</a:t>
            </a:r>
            <a:endParaRPr lang="en-US" sz="9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углекислого газа и температуры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оба показателя растут особенно быстро, когда промышленность, транспорт и энергетика начали выбрасывать больше парниковых газов.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CO2, тем сильнее нагревается планета. Связь между ростом выбросов и потеплением хорошо заметна на многолетнем графике.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AR6, WMO; доиндустриальный уровень CO2 около 280 ppm, современные значения свыше 420 ppm; оценка потепления около 1,1 °C относительно 1850–1900 гг.
</a:t>
            </a:r>
            <a:endParaRPr lang="en-US" sz="6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выбросов человека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Электростанции, работающие на угле, нефти и газе, дают большие выбросы углекислого газа. Чем больше энергии нужно для домов, заводов и техники, тем сильнее нагрузка на атмосферу.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грузовики, самолёты и предприятия сжигают топливо каждый день. Поэтому города с плотным движением и промышленными районами часто становятся заметными источниками выбросов.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свалки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животноводстве, на свалках и при добыче топлива выделяется метан. Азотные удобрения тоже влияют на климат, потому что связаны с выбросами закиси азота.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поверхность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 или сжигают, в воздух попадает углерод, который раньше был связан в деревьях. Изменение поверхности земли уменьшает и природную защиту от потепления.
</a:t>
            </a:r>
            <a:endParaRPr lang="en-US" sz="10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и их особенности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главные газы, их источники и роль в потеплении.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 — главный долгоживущий газ, а метан сильнее нагревает воздух на коротком промежутке времени. Поэтому важны меры против обоих источников.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обзор основных источников парниковых газов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°C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такое изменение усиливает жару, ухудшает качество воздуха при пожарах и повышает риски для детей, пожилых людей и людей с хроническими болезнями.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AR6, 2021–2023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на столько Земля уже потеплела по сравнению с доиндустриальным временем.
</a:t>
            </a:r>
            <a:endParaRPr lang="en-US" sz="21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урожай: почему это важно для каждого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 ждёт дождя, а его нет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быстро делает почву сухой и твёрдой, а растения начинают вянуть ещё до созревания. Для фермеров это означает меньший урожай, а для покупателей — рост цен и меньше выбора на прилавке.
</a:t>
            </a:r>
            <a:endParaRPr lang="en-US" sz="90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Ливень, который мешает собирать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может затопить грядки, вымыть питательные вещества из почвы и повредить растения. После таких событий приходится заново восстанавливать поля, тратить больше воды и труда, а иногда и часть урожая теряется полностью.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меняет привычный сельский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жары ускоряют испарение влаги и заставляют растения работать в стрессовом режиме. Из-за этого страдают пшеница, кукуруза, рис и овощи, а люди сильнее чувствуют нехватку воды и нестабильность цен.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явления становятся чаще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заметен не только в одном явлении: потепление влияет сразу на жару, осадки, засухи и пожары.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средняя температура повышается, опасные события возникают чаще и сильнее. Это делает жизнь людей более рискованной и требует подготовки заранее.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выводам IPCC AR6 и WMO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«остров тепла»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нагревает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 крыши днём быстро впитывают тепло и медленно отдают его вечером. Поэтому центр города часто остаётся жарким даже после захода солнца.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аллеи создают тень, охлаждают воздух и делают прогулки комфортнее. Чем больше зелени, тем слабее эффект перегрева на улицах и во дворах.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крыши и покрытия отражают больше солнечных лучей, чем тёмные. Это снижает нагрев зданий и помогает экономить энергию на охлаждение летом.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вентиляция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Фонтаны, водоёмы и хорошее проветривание улиц тоже уменьшают жару. Такие решения особенно важны в плотной застройке, где мало тени и свежего воздуха.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повседневные решения: цепочка последствий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связи между добычей топлива, выбросами парниковых газов и последствиями потепления для людей и 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школы и семьи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лишнего света, использование энергосберегающих ламп и разумное отопление уменьшают спрос на электричество. Это снижает нагрузку на электростанции и помогает сократить выбросы парниковых газов.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повторное использование и отказ от лишней упаковки уменьшают объём мусора на свалках. Чем меньше отходов, тем меньше метана и загрязнения вокруг населённых пунктов.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выбрасывать еду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отходы означают напрасно потраченные вода, энергия и труд. Если дома и в столовой бережнее относиться к продуктам, снижается и общий климатический след семьи или школы.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посадка деревьев, сортировка бумаги и аккуратное обращение с вещами помогают уменьшить воздействие на природу. Такие привычки формируют ответственное поведение и в школе, и дома.
</a:t>
            </a:r>
            <a:endParaRPr lang="en-US" sz="10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и адаптация: два разных подхода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нужны вместе: одно уменьшает причину потепления, другое помогает безопаснее жить в меняющемся климате.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работает на будущее, а адаптация защищает уже сейчас; без одного из подходов решение будет неполным.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изменения климата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углеродный след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следа у семей может отличаться, но крупные доли обычно связаны с поездками и расходом энергии дома. Именно там чаще всего находятся заметные резервы экономии.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сократить передвижение на машине и бережнее использовать тепло и электричество, общий углеродный след заметно уменьшится.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личного углеродного следа; значения условные, для иллюстрации структуры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защита климата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Поглощают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накапливают углерод в стволах, корнях и почве, поэтому леса помогают сдерживать рост CO₂ в атмосфере и частично ослабляют потепление.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Смягчают жару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дают тень, а испарение влаги охлаждает воздух. В лесу и рядом с ним летом обычно прохладнее, чем на открытой выжженной или застроенной территории.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Хранят влагу и почву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удерживает воду, а корни закрепляют грунт. Это уменьшает размывание почвы, помогает рекам и ручьям дольше оставаться полноводными и поддерживает местный водный режим.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усиливает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убирают, исчезает естественная защита территории, а часть накопленного углерода возвращается в воздух. Поэтому потеря лесов одновременно ослабляет природу и увеличивает выбросы.
</a:t>
            </a:r>
            <a:endParaRPr lang="en-US" sz="10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климатическая проблема касается не всех одинаково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страны и регионы производят больше выбросов из-за промышленности, транспорта и высокого потребления энергии. Другие вносят меньше, но всё равно участвуют в общем изменении климата.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острова, засушливые территории и бедные сообщества: у них меньше запасов воды, слабее защита от жары и выше риск потерь после экстремальной погоды.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есть деньги, технологии и инфраструктура для защиты, а у других таких ресурсов мало. Поэтому климат меняет не только природу, но и уровень справедливости между людьми.
</a:t>
            </a:r>
            <a:endParaRPr lang="en-US" sz="10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более устойчивому будущему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которая объединяет науку, экономию ресурсов, технологии и защиту природных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19615"/>
            <a:ext cx="483900" cy="43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9024" y="2673276"/>
            <a:ext cx="38272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3104" y="4000619"/>
            <a:ext cx="32805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получают данные о климате
</a:t>
            </a:r>
            <a:endParaRPr lang="en-US" sz="2707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наблюдают за облаками, льдом, океаном и поверхностью суши. Они позволяют увидеть большие территории сразу и помогают отслеживать изменения, которые трудно заметить с земли.
</a:t>
            </a:r>
            <a:endParaRPr lang="en-US" sz="78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буи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 в океане собирают данные о температуре воды, солёности и высоте волн. Океан накапливает много тепла, поэтому такие измерения особенно важны для понимания потепления.
</a:t>
            </a:r>
            <a:endParaRPr lang="en-US" sz="799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станции ежедневно измеряют температуру, осадки, ветер и давление. Эти длинные ряды наблюдений нужны, чтобы сравнивать годы между собой и замечать устойчивые изменения климата.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льда хранят сведения о древнем воздухе, снегопадах и составе атмосферы. По ним учёные узнают, как менялся климат задолго до появления современных приборов.
</a:t>
            </a:r>
            <a:endParaRPr lang="en-US" sz="821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 погоде, судовые журналы и старые дневники помогают восстановить климат прошлого. Если несколько независимых источников показывают один и тот же тренд, выводы становятся надёжнее.
</a:t>
            </a:r>
            <a:endParaRPr lang="en-US" sz="7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последствий изменения климата в мире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ощущают изменения по-разному, но везде климат влияет на природу, людей и хозяйство.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проявляется не одинаково, но почти всегда затрагивает безопасность, здоровье и экономику 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примерам климатических последствий в мире
</a:t>
            </a:r>
            <a:endParaRPr lang="en-US" sz="8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человек: общая ответственность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не сам по себе: на него влияют наши решения, а его изменения возвращаются к нам через здоровье, урожай, воду и безопасность. Поэтому важны знания, экономия ресурсов и совместные действия.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2026-06-02T16:57:30Z</dcterms:created>
  <dcterms:modified xsi:type="dcterms:W3CDTF">2026-06-02T16:57:30Z</dcterms:modified>
</cp:coreProperties>
</file>