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организмов и экологическая регуляция: ключевые темы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численности организмов раскрывает механизмы устойчивости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исследования численности организмов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XIX веке учёные проводили наблюдения за изменениями в численности животных. Эти данные помогли понять взаимосвязи в природе и важность контроля популяций для сельского хозяйства и охраны природы.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и её характеристики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обитающих на общей территории и способных к размножению между собой.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популяции включают численность и плотность, которые отражают количество и размещение организмов на единицу площади.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структура популяции определяет её способность к воспроизводству и адаптации к условиям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виды, например перелётные птицы, меняют численность с приходом зимы и лета. Это связано с миграциями и доступностью ресурсов в разные сезоны.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циклы изменения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наблюдаются циклы численности зайцев и волков, которые увеличиваются и уменьшаются через несколько лет самостоятельно, отражая баланс хищник-жертва.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колебания численности в природе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канадских учёных, 1910–1920 гг.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Десятилетнее изменение численности зайца и волка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рост численности зайцев, опережающий рост численности волков, показывая взаимозависимость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динамика свидетельствует о регуляции численности одной популяции другой, поддерживая равновесие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экологической регуляции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организмами снижает доступность ресурсов, влияя на их число и распределение в популяциях.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связи, включая хищничество и паразитизм, контролируют численность через воздействие на уязвимые виды.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факторы, такие как температура и влажность, создают условия, в которых организмы могут выживать или погибать.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и болезни влияют на здоровье популяций, способствуя их динамическому балансу.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хищников и жертв в регулировании популяций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жертв приводит к уменьшению популяции хищников из-за нехватки пищи.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хищников даёт возможность жертвам увеличиться, восстанавливая численность популяции.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предотвращает чрезмерное истощение ресурсов и способствует выживанию обеих групп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за ограниченные ресурсы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недостатка пищи и пространства виды соревнуются, что может привести к снижению численности менее приспособленных представителей.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меняются, когда один вид вытесняет другой, изменяя структуру и баланс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и баланс численности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одного вида соперничают за пищу, места обитания и партнёров, ограничивая избыточный рост популяции.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численность стабилизируется, достигая максимума, который может поддерживать окружающая среда.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плотности снижается рождаемость и увеличивается смертность, что естественно сдерживает рост числа особей.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численность популяций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воздействия на рост и падение численности, формируя динамику популяций.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определяет колебания и устойчивость популяций.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ресурсов: пища и вода как лимитирующие факторы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пищи и воды снижает рождаемость и выживаемость, что ведёт к уменьшению общей численности популяции. Животные вынуждены бороться за доступ к этим жизненно важным ресурсам.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избытке доступных ресурсов происходит значительный рост численности, так как возрастает способность к размножению и улучшается выживаемость особей в популяции.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саранча: в годы с обильными осадками и хорошим урожаем трав её численность резко возрастает, что приводит к вспышкам популяции.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воды и пищи являются ключевыми факторами, которые ограничивают рост популяций и влияют на их устойчивость в различных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 воробьёв в зимних снежных заносах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сильных снегопадов морозы и завалы снижают доступность корма и укрытий для воробьёв, что приводит к массовой их гибели. Такое явление ухудшает состояние популяции в пострадавшем регионе.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лягушек после длительной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уменьшает влажность и количество водоёмов, что сокращает размножение амфибий. Лягушки теряют репродуктивные площадки, уменьшается их выживаемость, вызывая резкое падение численности.
</a:t>
            </a:r>
            <a:endParaRPr lang="en-US" sz="116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экстремальных погодных условий на численность видов
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и её влияние на популяции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земель разрушают естественные местообитания, снижая численность многих видов и изменяя структуру 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лов рыбы и охота ведут к сокращению популяций, иногда вызывая угрозу исчезновения отдельных видов, что нарушает природное равновесие.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изменяет биоразнообразие, часто приводя к вытеснению коренных животных и растений, ухудшая устойчивость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экологических исследований Австралии,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европейского кролика в Австралии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завоза кроликов их численность за несколько десятилетий выросла до сотен миллионов, что вызвало серьёзные экологические последствия.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 без естественных врагов приводит к разрушительным вспышкам популяции, требующим вмешательства для восстановления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популяций: основные механизмы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плотности населения рождаемость снижается из-за конкуренции за пищу и территорию, что помогает контролировать численность популяции.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старых и ослабленных особей уменьшается нагрузку на ресурсы и способствует обновлению популяции, сохраняя её здоровье и устойчивость.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части особей на новые территории снижает перенаселённость в исходной популяции и способствует расселению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грызунов при перенаселении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численность грызунов становится слишком высокой, значительная часть особей покидает свою территорию, отправляясь на поиски новых мест обитания. Это снижает давление на локальные ресурсы и стабилизирует популяцию.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кладок у птиц при избытке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уменьшают количество яиц в гнезде при высокой плотности населения, снижая нагрузку на питание и обеспечивая больше шансов на выживание оставшимся птенцам.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размножения у рыб с учётом кормовой базы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у рыб происходит только при достаточном количестве корма. При его нехватке рыбы сокращают число икры, что предотвращает исчерпание ресурсов.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саморегуляции в животном мире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и поддержание биоразнообразия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предотвращают исчезновение видов, поддерживая устойчивость экосистемы через периодическое изменение популяций.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изменения численности могут привести к исчезновению уязвимых видов и доминированию других, нарушая естественный баланс биоразнообразия.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колебания стимулируют адаптационные процессы и естественный отбор, что способствует диверсификации видов и экологической стабильности.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динамического равновесия численности обеспечивает устойчивое функционирование биогеоценозов и предотвращает экологические кризисы.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естественных врагов в регулировании численности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патогенные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вирусы и бактерии ограничивают рост популяций, вызывая болезни и снижая выживаемость особей. Особенно эффективны они при высокой плотности, удерживая численность на контролируемом уровне.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жертв, предотвращая избыточный рост и сохраняя экосистемный баланс. Примером служит вирус миксоматоза, применённый для контроля кроликов в Австралии.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среды и влияние на животный мир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сокращают ареалы многих видов, как у белых медведей, потерявших лёды для охоты, и меняют миграционные маршруты животных.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землепользовании ускоряют исчезновение одних видов и расширение ареалов других, что требует от организмов быстрой адаптации к новым условиям.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способствует появлению новых городских популяций животных, например лисиц и ворон, которые адаптируются к жизни рядом с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необходимость комплексного подхода к изучению численности и регуляции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колебаний численности и экологической регуляции важно для сохранения биоразнообразия и стабильности экосистем в постоянно меняющемся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2026-05-08T04:37:51Z</dcterms:created>
  <dcterms:modified xsi:type="dcterms:W3CDTF">2026-05-08T04:37:51Z</dcterms:modified>
</cp:coreProperties>
</file>