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русского языка: зачем нужны правила написания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письма помогают писать точно, понятно и без лишних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орфография и почему она важна в 7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учит писать слова и их части по правилам. В 7 классе уже проще находить орфограммы, объяснять выбор буквы и увереннее писать изложения, сочинения и проверочные работы без лишних ошибок.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орфографии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919458" y="1528437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проверяют написание безударных гласных, согласных и непроизносимых звуков. Именно в корне чаще всего приходится подбирать проверочные слова или обращаться к словарю.
</a:t>
            </a:r>
            <a:endParaRPr lang="en-US" sz="788" dirty="0"/>
          </a:p>
        </p:txBody>
      </p:sp>
      <p:sp>
        <p:nvSpPr>
          <p:cNvPr id="12" name="Text 3"/>
          <p:cNvSpPr txBox="1"/>
          <p:nvPr/>
        </p:nvSpPr>
        <p:spPr>
          <a:xfrm>
            <a:off x="2919458" y="2138944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 суффиксы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 слова помогают образовывать новые слова и влияют на написание букв. Для них важно знать правила выбора приставки, суффикса и согласной в слабой позиции.
</a:t>
            </a:r>
            <a:endParaRPr lang="en-US" sz="788" dirty="0"/>
          </a:p>
        </p:txBody>
      </p:sp>
      <p:sp>
        <p:nvSpPr>
          <p:cNvPr id="13" name="Text 4"/>
          <p:cNvSpPr txBox="1"/>
          <p:nvPr/>
        </p:nvSpPr>
        <p:spPr>
          <a:xfrm>
            <a:off x="2919458" y="2749449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передают грамматические формы слова: число, падеж, лицо и род. Ошибки здесь возникают особенно часто, если не определить часть речи и форму слова.
</a:t>
            </a:r>
            <a:endParaRPr lang="en-US" sz="788" dirty="0"/>
          </a:p>
        </p:txBody>
      </p:sp>
      <p:sp>
        <p:nvSpPr>
          <p:cNvPr id="14" name="Text 5"/>
          <p:cNvSpPr txBox="1"/>
          <p:nvPr/>
        </p:nvSpPr>
        <p:spPr>
          <a:xfrm>
            <a:off x="2919458" y="3375230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ь и ъ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 твёрдый знаки не обозначают звуков, но влияют на чтение и написание. Их употребление связано с мягкостью согласных, разделением частей слова и грамматическими формами.
</a:t>
            </a:r>
            <a:endParaRPr lang="en-US" sz="788" dirty="0"/>
          </a:p>
        </p:txBody>
      </p:sp>
      <p:sp>
        <p:nvSpPr>
          <p:cNvPr id="15" name="Text 6"/>
          <p:cNvSpPr txBox="1"/>
          <p:nvPr/>
        </p:nvSpPr>
        <p:spPr>
          <a:xfrm>
            <a:off x="2919458" y="4001005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 раздельно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объясняет, как писать предлоги, наречия, сложные слова и частицы. Здесь важно учитывать значение слова, его состав и то, к какой части речи оно относится.
</a:t>
            </a:r>
            <a:endParaRPr lang="en-US" sz="7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и непроверяемые написания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255000" y="1362900"/>
            <a:ext cx="20028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орфограммы поддаются правилу: достаточно изменить слово или подобрать однокоренное, чтобы буква стала слышна. Например, трава — травы, гриб — грибы.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1582" y="1362900"/>
            <a:ext cx="20028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проверочное слово подобрать нельзя, написание считается непроверяемым. В этом случае помогают словарь, частое повторение и внимательное запоминание трудных слов, например вокзал, багаж, февраль.
</a:t>
            </a:r>
            <a:endParaRPr lang="en-US" sz="11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учебное обобщение типичных орфограмм в школьных работах; без точных статистических данных.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орфограммы встречаются чаще всего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 какие правила стоит обращать внимание в первую очередь при повторении.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связано с безударными гласными и приставками, поэтому именно их важно проверять особенно внимательно.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орфограммы в слове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трудной буквой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090" y="1605273"/>
            <a:ext cx="267075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5464" y="1605458"/>
            <a:ext cx="311325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 корне слова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звука
</a:t>
            </a:r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безударном положении гласная слышится неясно, поэтому на слух легко ошибиться. Чтобы проверить букву, нужно изменить слово так, чтобы ударение упало на нужный слог.
</a:t>
            </a:r>
            <a:endParaRPr lang="en-US" sz="1325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однокоренные слова или формы слова: вода — воды, леса — лес. Такая проверка показывает, какая гласная действительно пишется в корне.
</a:t>
            </a:r>
            <a:endParaRPr lang="en-US" sz="131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1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проверку подобрать нельзя, слово запоминают как словарное. Такие написания встречаются в часто употребляемых словах и требуют регулярного повторения.
</a:t>
            </a:r>
            <a:endParaRPr lang="en-US" sz="1252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безударные гласные часто становятся причиной ошибок в диктантах и сочинениях. Внимательное чтение слова и поиск проверочной формы помогают писать увереннее.
</a:t>
            </a:r>
            <a:endParaRPr lang="en-US" sz="122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на конце и внутри слова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пары проверяют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согласные б/п, в/ф, г/к, д/т, ж/ш и з/с. Ошибка возникает, когда звонкий и глухой звуки звучат очень похоже, особенно в слабой позиции.
</a:t>
            </a:r>
            <a:endParaRPr lang="en-US" sz="1092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помогает изменение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букву, слово изменяют так, чтобы после согласной появился гласный: гриб — грибы, дуб — дубы, мороз — морозы. Тогда слышно, какая согласная нужна.
</a:t>
            </a:r>
            <a:endParaRPr lang="en-US" sz="956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слова и середина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Труднее всего писать согласные в конце слова и перед другой глухой согласной. В словах просьба, ловкий, низкий проверка помогает увидеть правильную букву.
</a:t>
            </a:r>
            <a:endParaRPr lang="en-US" sz="1092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согласная стоит в слабой позиции, нельзя полагаться только на произношение. Лучше сразу подобрать проверочную форму и перепроверить написание, особенно в диктанте.
</a:t>
            </a:r>
            <a:endParaRPr lang="en-US" sz="10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Непроизносимые согласные в словах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слышно, но пишется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словах одна из согласных не произносится, но сохраняется на письме. Поэтому при записи нельзя ориентироваться только на звучание, например в словах сердце и солнце.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убедиться в написании, подбирают родственные слова или формы, где звук становится слышнее. Если проверка не помогает, слово запоминают как словарное.
</a:t>
            </a:r>
            <a:endParaRPr lang="en-US" sz="934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Непроизносимые согласные встречаются в словах лестница, поздний, праздник и похожих по строению. Такие слова часто попадаются в учебных текстах и диктантах.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при чтении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орфограммы легко пропустить при быстром письме, поэтому полезно выделять в слове опасное место. Тогда проще заметить букву, которую нельзя проверять только на слух.
</a:t>
            </a:r>
            <a:endParaRPr lang="en-US" sz="9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Приставки: как выбрать правильную букву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приставки и правило их написания.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буквы в приставке часто зависит либо от следующего согласного, либо от значения слова.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русской орфографии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и окончания как важные части слова
</a:t>
            </a:r>
            <a:endParaRPr lang="en-US" sz="2991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нужны, чтобы передать число, падеж, род или лицо. В слове «в тетради» именно окончание показывает форму существительного, а не принадлежность к корню.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части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часто зависит от того, к какой части речи относится слово. В прилагательных, причастиях и глаголах суффиксы и окончания пишутся по разным правилам.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составу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безударное окончание вызывает сомнение, слово нужно разобрать по составу и изменить форму. Это помогает не смешивать окончание с корнем и избегать типичных ошибок.
</a:t>
            </a:r>
            <a:endParaRPr lang="en-US" sz="1051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создавать новые слова: например, от основы можно образовать уменьшительную или признаковую форму. При письме важно видеть, где заканчивается корень и начинается суффикс.
</a:t>
            </a:r>
            <a:endParaRPr lang="en-US" sz="9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орфографии русского языка; условное распределение для объяснения правила.
</a:t>
            </a:r>
            <a:endParaRPr lang="en-US" sz="58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о после шипящих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написании после шипящих важно не только слышать звук, но и учитывать место буквы в слове и ударение.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трудность создают ударные написания в корне; суффиксы и окончания требуют знания правила, а отдельные слова нужно запомнить.
</a:t>
            </a:r>
            <a:endParaRPr lang="en-US" sz="11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119" y="1422789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557" y="2747279"/>
            <a:ext cx="541537" cy="61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4557" y="4053564"/>
            <a:ext cx="541537" cy="6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и твёрдый знак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согласного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показывает, что согласный перед ним произносится мягко: день, конь, письмо. Он не обозначает звук, но помогает правильно читать и различать слова на письме.
</a:t>
            </a:r>
            <a:endParaRPr lang="en-US" sz="847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словах ь нужен не для обозначения мягкости, а для формы слова: читаешь, тетрадь, семь. Поэтому его написание связано с грамматикой, а не только со звучанием.
</a:t>
            </a:r>
            <a:endParaRPr lang="en-US" sz="838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Разделительный ъ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ставится между приставкой и корнем перед е, ё, ю, я: подъезд, объявление, съезд. Он показывает, что буквы читаются раздельно и не сливаются с предыдущим согласным.
</a:t>
            </a:r>
            <a:endParaRPr lang="en-US" sz="8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не, а когда 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написание по части речи, значению и роли отрицания.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слитно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встречается у многих сложных слов и наречий, если они образуют единое значение: лесополоса, сначала, по-русски. Важно не разрывать такие слова на части без причины.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раздельно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пишутся предлоги с существительными и местоимениями: в школе, на уроке, у доски. Здесь каждое слово сохраняет самостоятельное значение, поэтому запись остаётся отдельной.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через дефис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помогает передать повтор, оттенок значения или особую форму наречия: чуть-чуть, крепко-накрепко, во-первых. Этот знак показывает, что части слова связаны, но не слиты полностью.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Слитное, раздельное и дефисное написание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орфографический минимум для 7 класса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трудных слов для запоминания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слова, которые чаще всего пишутся по памяти, потому что их написание не объясняется простым проверочным словом.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часто связаны с заимствованием, удвоенными согласными или непроверяемыми написаниями. Для них особенно полезны зрительное запоминание и регулярное повторение.
</a:t>
            </a:r>
            <a:endParaRPr lang="en-US" sz="11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 при письме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 корне слова, когда ученик спешит и не подбирает проверочное слово. В итоге ударение не помогает, а нужная буква выбирается наугад.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 их 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приставки возникает, если не учитывать смысл слова и правило написания. Особенно часто путают приставки на з/с, а также пре- и при-.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Ь и ъ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 твёрдый знаки путают, когда не определяют их функцию в слове. Из-за этого учащиеся забывают о мягкости согласного или о разделении приставки и корня.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Непроизносимые согласные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пишут по слуху, хотя в них есть буква, которую нужно сохранить по правилу. Если не проверять написание, ошибка повторяется в диктантах и изложениях.
</a:t>
            </a:r>
            <a:endParaRPr lang="en-US" sz="9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развивать орфографическую зоркость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помогает замечать знакомые и трудные написания в тексте. Когда слово встречается несколько раз, его образ лучше запоминается, а ошибки становятся заметнее.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 составу учит видеть корень, приставку, суффикс и окончание. Так проще определить, какую часть слова нужно проверить, а какую — запомнить.
</a:t>
            </a:r>
            <a:endParaRPr lang="en-US" sz="99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орфограммы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специально находить в тексте места, где можно ошибиться. Такой поиск развивает внимание к буквам, ударению и формам слова, а не только к общему смыслу.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со словарём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нужен не только для проверки, но и для закрепления трудных слов. Если повторять их и записывать правильно, память постепенно начинает подсказывать верный вариант автоматически.
</a:t>
            </a:r>
            <a:endParaRPr lang="en-US" sz="9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последовательность действий при проверке орфограмм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грамотному письму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используется этот алгоритм, тем быстрее ученик замечает опасные места ещё до записи слова.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переводит сомнение в уверенное решение. Регулярное применение схемы снижает число ошибок и делает письмо более осознанным.
</a:t>
            </a:r>
            <a:endParaRPr lang="en-US" sz="11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 — навык, который можно развить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 строится на знании правил, внимании к орфограммам и привычке проверять себя. Чем чаще ученик тренируется, тем увереннее пишет и тем меньше ошибается.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2026-05-28T17:53:44Z</dcterms:created>
  <dcterms:modified xsi:type="dcterms:W3CDTF">2026-05-28T17:53:44Z</dcterms:modified>
</cp:coreProperties>
</file>